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7" r:id="rId6"/>
    <p:sldId id="296" r:id="rId7"/>
    <p:sldId id="300" r:id="rId8"/>
    <p:sldId id="302" r:id="rId9"/>
    <p:sldId id="303" r:id="rId10"/>
    <p:sldId id="30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DC8A9C-67C4-4A1F-ACBE-9F93356F18B4}" v="2" dt="2026-04-17T07:29:02.595"/>
    <p1510:client id="{B96CBA7F-68BD-4071-B032-5BF59B1B6A9C}" v="328" dt="2026-04-16T14:30:39.508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646" autoAdjust="0"/>
  </p:normalViewPr>
  <p:slideViewPr>
    <p:cSldViewPr snapToGrid="0">
      <p:cViewPr varScale="1">
        <p:scale>
          <a:sx n="35" d="100"/>
          <a:sy n="35" d="100"/>
        </p:scale>
        <p:origin x="2509" y="35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58" d="100"/>
          <a:sy n="58" d="100"/>
        </p:scale>
        <p:origin x="2371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190EA-5EEC-4300-B6AE-D9734C6C648E}" type="datetimeFigureOut">
              <a:rPr lang="en-US" smtClean="0"/>
              <a:t>4/24/2026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F3A6F-DEFA-45E0-9496-BEE7C2C6F3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4/24/2026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385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47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8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85A4F-0258-9BFF-9CCA-1772D8D03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A3D8EE-EA36-0A42-757F-D116144EC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A80691-E83C-63DD-51DB-5ABF5B56B2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47B9F-059A-75C5-5615-92A2F1EFB6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180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414FB-96E6-B7FB-0C3C-F4F2BF1DA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644C0C-8AD7-2141-3FB3-017E4BD7CA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0B873A-7305-A3AD-5B12-F154B6331C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906195-B1D0-93D6-61E0-EF878823CC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405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CB390-3EA9-B3B7-96EE-A12660448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E4FD4E-F826-FA0E-4D98-B9C0089790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84FFFD-BFA5-DD54-6730-8ADD006BC9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EE069B-A227-BC9C-C3D9-6204C14A5B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52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7E681-CB26-A812-E716-A05806931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03BBA4-861F-8A01-A348-AEA9CB98B0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9CC230-86E6-93B9-00F5-2EACCB51C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7CE955-E9A8-8D55-E750-22872223BB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16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3537B6D-42A5-F449-2691-321A167F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83013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8864" y="102021"/>
            <a:ext cx="9779183" cy="174441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8865" y="2017467"/>
            <a:ext cx="9779182" cy="3366815"/>
          </a:xfrm>
        </p:spPr>
        <p:txBody>
          <a:bodyPr>
            <a:norm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085"/>
            <a:ext cx="9779183" cy="160083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EED44-783E-8705-4119-D7E9F7D4F2B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66087" y="2652713"/>
            <a:ext cx="9780587" cy="3436936"/>
          </a:xfrm>
        </p:spPr>
        <p:txBody>
          <a:bodyPr>
            <a:normAutofit/>
          </a:bodyPr>
          <a:lstStyle>
            <a:lvl1pPr marL="3429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09728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3716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76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5FBCE6F-2AA9-31FE-8148-33B480735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bIns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4DB56B5-5DD7-95E3-52B2-EDC4B3F1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601200" cy="1653371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A0E8D4A-B13C-C7EE-5E27-278124A12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69008"/>
            <a:ext cx="9779183" cy="1706563"/>
          </a:xfrm>
        </p:spPr>
        <p:txBody>
          <a:bodyPr anchor="b">
            <a:noAutofit/>
          </a:bodyPr>
          <a:lstStyle>
            <a:lvl1pPr>
              <a:defRPr sz="4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sz="2000">
                <a:solidFill>
                  <a:schemeClr val="bg1"/>
                </a:solidFill>
                <a:latin typeface="+mn-lt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sz="2000">
                <a:solidFill>
                  <a:schemeClr val="bg1"/>
                </a:solidFill>
                <a:latin typeface="+mn-lt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sz="2000">
                <a:solidFill>
                  <a:schemeClr val="bg1"/>
                </a:solidFill>
                <a:latin typeface="+mn-lt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sz="2000">
                <a:solidFill>
                  <a:schemeClr val="bg1"/>
                </a:solidFill>
                <a:latin typeface="+mn-lt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42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8AD52EA-B01E-8D38-D87A-BF7EB5B5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62811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9" r:id="rId4"/>
    <p:sldLayoutId id="2147483668" r:id="rId5"/>
    <p:sldLayoutId id="2147483669" r:id="rId6"/>
    <p:sldLayoutId id="2147483661" r:id="rId7"/>
    <p:sldLayoutId id="2147483666" r:id="rId8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Alisonoliver.consulting@gmail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hyperlink" Target="mailto:Nicky@birchtreeassociates.co.uk" TargetMode="External"/><Relationship Id="rId4" Type="http://schemas.openxmlformats.org/officeDocument/2006/relationships/hyperlink" Target="mailto:Matt@birchtreeassociates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232912"/>
            <a:ext cx="7509147" cy="4278128"/>
          </a:xfrm>
        </p:spPr>
        <p:txBody>
          <a:bodyPr/>
          <a:lstStyle/>
          <a:p>
            <a:pPr algn="ctr"/>
            <a:r>
              <a:rPr lang="en-US" sz="5400" b="0" dirty="0"/>
              <a:t>Children and Young People with Vision Impairment Collaboration – Mapping Services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F47757-3E5A-2141-4516-CF202555E360}"/>
              </a:ext>
            </a:extLst>
          </p:cNvPr>
          <p:cNvSpPr txBox="1"/>
          <p:nvPr/>
        </p:nvSpPr>
        <p:spPr>
          <a:xfrm>
            <a:off x="3119120" y="5100320"/>
            <a:ext cx="6136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Alison Oliver – Trustee,</a:t>
            </a:r>
          </a:p>
          <a:p>
            <a:r>
              <a:rPr lang="en-GB" sz="3200" dirty="0"/>
              <a:t>The Powell Family Foundation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Powell Family Foundation Logo">
            <a:extLst>
              <a:ext uri="{FF2B5EF4-FFF2-40B4-BE49-F238E27FC236}">
                <a16:creationId xmlns:a16="http://schemas.microsoft.com/office/drawing/2014/main" id="{F92794BE-7D26-E330-ECF4-C54487C04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94" y="-200746"/>
            <a:ext cx="4838584" cy="209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8" descr="Fight for Sight - Today we'd like to celebrate one of our fantastic ...">
            <a:extLst>
              <a:ext uri="{FF2B5EF4-FFF2-40B4-BE49-F238E27FC236}">
                <a16:creationId xmlns:a16="http://schemas.microsoft.com/office/drawing/2014/main" id="{DF986ABB-8DF5-B4E3-B604-CC535E3DA3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The Fight for Sight Logo">
            <a:extLst>
              <a:ext uri="{FF2B5EF4-FFF2-40B4-BE49-F238E27FC236}">
                <a16:creationId xmlns:a16="http://schemas.microsoft.com/office/drawing/2014/main" id="{E81EC9C3-5300-7436-0AA0-DB49A85D9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120" y="431985"/>
            <a:ext cx="2106522" cy="210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The Thomas Pocklington Trust Logo">
            <a:extLst>
              <a:ext uri="{FF2B5EF4-FFF2-40B4-BE49-F238E27FC236}">
                <a16:creationId xmlns:a16="http://schemas.microsoft.com/office/drawing/2014/main" id="{AD8731E3-31D8-DC66-5E3C-734283D67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713" y="4307361"/>
            <a:ext cx="4689727" cy="265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DD6EA2-9CFB-A87E-842F-D5B1B7807A55}"/>
              </a:ext>
            </a:extLst>
          </p:cNvPr>
          <p:cNvSpPr txBox="1"/>
          <p:nvPr/>
        </p:nvSpPr>
        <p:spPr>
          <a:xfrm>
            <a:off x="396240" y="1485246"/>
            <a:ext cx="780288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A unique chance to transform opportunities for children and young people with vision impairment (CYP with VI) through a major new programme.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Three partners looking to collectively invest significant funding over a five-year period.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1C753FD-96EC-101A-B8A4-5F69A189BE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252550"/>
            <a:ext cx="6220278" cy="1015142"/>
          </a:xfrm>
        </p:spPr>
        <p:txBody>
          <a:bodyPr/>
          <a:lstStyle/>
          <a:p>
            <a:r>
              <a:rPr lang="en-US"/>
              <a:t>Why?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7BB04B7-47A4-741B-59E0-F0E6F2126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8800" y="1548245"/>
            <a:ext cx="7376159" cy="505720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Valuable services exist </a:t>
            </a:r>
          </a:p>
          <a:p>
            <a:r>
              <a:rPr lang="en-GB" b="1" dirty="0"/>
              <a:t>BUT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CYP with VI are still often not getting access to the support and information they need.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Long‑standing challenges: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fragmented provision,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inconsistent access to specialist support, 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gaps in resources and coordinated pathways, particularly at key life transitions. 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9673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FFA62-D903-2024-4926-1C46D137D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05F9FAA-B576-1095-D7E5-D592AD174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39189"/>
            <a:ext cx="6220278" cy="2815771"/>
          </a:xfrm>
        </p:spPr>
        <p:txBody>
          <a:bodyPr/>
          <a:lstStyle/>
          <a:p>
            <a:r>
              <a:rPr lang="en-GB" sz="5400" dirty="0"/>
              <a:t>Mapping Services and Resources</a:t>
            </a:r>
            <a:br>
              <a:rPr lang="en-GB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525C730-B1CD-0719-7AA9-B6EEB3C32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2" y="2600960"/>
            <a:ext cx="6625770" cy="375049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Working closely with partners to build a clearer picture of the local and national landscape across the UK.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Mapping provision and identifying gaps will support better decision-making, more co-ordinated investment and improved outcomes for CYP with VI and their families/carers. </a:t>
            </a:r>
          </a:p>
        </p:txBody>
      </p:sp>
    </p:spTree>
    <p:extLst>
      <p:ext uri="{BB962C8B-B14F-4D97-AF65-F5344CB8AC3E}">
        <p14:creationId xmlns:p14="http://schemas.microsoft.com/office/powerpoint/2010/main" val="2709936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0FC86-943E-BAA0-7543-FCFBA50D2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20BC655-909D-79DA-4206-579BC0849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680720"/>
            <a:ext cx="6220278" cy="2245360"/>
          </a:xfrm>
        </p:spPr>
        <p:txBody>
          <a:bodyPr/>
          <a:lstStyle/>
          <a:p>
            <a:r>
              <a:rPr lang="en-US" sz="5400" dirty="0"/>
              <a:t>What happens next?</a:t>
            </a:r>
            <a:br>
              <a:rPr lang="en-GB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3B5A04F-5765-F749-23E1-F577E8EE5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2" y="2631440"/>
            <a:ext cx="6625770" cy="3750491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Birch Tree Associates appointed to carry out the Mapping.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Surveys, targeted engagement and follow up interviews.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Clear outputs including a map of services and a final report which will be shared with sector partners.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Investment </a:t>
            </a:r>
            <a:r>
              <a:rPr lang="en-US" dirty="0" err="1"/>
              <a:t>programme</a:t>
            </a:r>
            <a:r>
              <a:rPr lang="en-US" dirty="0"/>
              <a:t> determined on the basis of the findings. </a:t>
            </a:r>
          </a:p>
          <a:p>
            <a:pPr marL="630238" lvl="1" indent="-173038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864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CC3EC-03A2-2375-BCA6-B5A3379E5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632BB56-687C-648E-34C8-041E60495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680720"/>
            <a:ext cx="6220278" cy="2245360"/>
          </a:xfrm>
        </p:spPr>
        <p:txBody>
          <a:bodyPr/>
          <a:lstStyle/>
          <a:p>
            <a:r>
              <a:rPr lang="en-GB" dirty="0"/>
              <a:t>How Can You Help?</a:t>
            </a:r>
            <a:br>
              <a:rPr lang="en-GB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4942E63-19AA-C06C-4F65-4309EF862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2" y="2631440"/>
            <a:ext cx="6625770" cy="3750491"/>
          </a:xfrm>
        </p:spPr>
        <p:txBody>
          <a:bodyPr>
            <a:normAutofit/>
          </a:bodyPr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dirty="0"/>
              <a:t>Sector engagement and lived experience input will be critical. 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dirty="0"/>
              <a:t>Organisations will be invited to participate, with individual engagement to follow to include the voice of lived experience. </a:t>
            </a:r>
          </a:p>
        </p:txBody>
      </p:sp>
    </p:spTree>
    <p:extLst>
      <p:ext uri="{BB962C8B-B14F-4D97-AF65-F5344CB8AC3E}">
        <p14:creationId xmlns:p14="http://schemas.microsoft.com/office/powerpoint/2010/main" val="1592817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3B454-6A96-1AC9-E778-C15A1368F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98C977B2-3024-ABBE-0BD9-313E63DC0E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3121" y="1127760"/>
            <a:ext cx="6483530" cy="4653280"/>
          </a:xfrm>
        </p:spPr>
        <p:txBody>
          <a:bodyPr>
            <a:normAutofit/>
          </a:bodyPr>
          <a:lstStyle/>
          <a:p>
            <a:r>
              <a:rPr lang="en-US" b="1" dirty="0"/>
              <a:t>Contacts:</a:t>
            </a:r>
          </a:p>
          <a:p>
            <a:r>
              <a:rPr lang="en-US" dirty="0"/>
              <a:t>Alison Oliver</a:t>
            </a:r>
          </a:p>
          <a:p>
            <a:r>
              <a:rPr lang="en-US" dirty="0">
                <a:hlinkClick r:id="rId3"/>
              </a:rPr>
              <a:t>Alisonoliver.consulting@gmail.com</a:t>
            </a:r>
            <a:endParaRPr lang="en-US" dirty="0"/>
          </a:p>
          <a:p>
            <a:endParaRPr lang="en-US" dirty="0"/>
          </a:p>
          <a:p>
            <a:r>
              <a:rPr lang="en-US" dirty="0"/>
              <a:t>Matthew Lee</a:t>
            </a:r>
          </a:p>
          <a:p>
            <a:r>
              <a:rPr lang="en-US" dirty="0">
                <a:hlinkClick r:id="rId4"/>
              </a:rPr>
              <a:t>Matt@birchtreeassociates.co.uk</a:t>
            </a:r>
            <a:endParaRPr lang="en-US" dirty="0"/>
          </a:p>
          <a:p>
            <a:endParaRPr lang="en-US" dirty="0"/>
          </a:p>
          <a:p>
            <a:r>
              <a:rPr lang="en-US" dirty="0"/>
              <a:t>Nicky Shaw</a:t>
            </a:r>
          </a:p>
          <a:p>
            <a:r>
              <a:rPr lang="en-US" dirty="0">
                <a:hlinkClick r:id="rId5"/>
              </a:rPr>
              <a:t>Nicky@birchtreeassociates.co.uk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27921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331398_Win32_SL_V13" id="{C59E605D-C281-4A06-BDA0-E97A35AC3AA8}" vid="{25D1D206-DA25-4050-926A-BD6D3A1B50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474094D7171F40918BA1F594CF330D" ma:contentTypeVersion="16" ma:contentTypeDescription="Create a new document." ma:contentTypeScope="" ma:versionID="b525836fa9f84ea1ea1e50c37fc2892c">
  <xsd:schema xmlns:xsd="http://www.w3.org/2001/XMLSchema" xmlns:xs="http://www.w3.org/2001/XMLSchema" xmlns:p="http://schemas.microsoft.com/office/2006/metadata/properties" xmlns:ns2="8adf1474-c589-4d8d-8845-b29752e2ad17" xmlns:ns3="8cc2ea65-c719-41d9-988b-71966015e80c" targetNamespace="http://schemas.microsoft.com/office/2006/metadata/properties" ma:root="true" ma:fieldsID="cc8eb7b99987f30ba6f570b57c669e09" ns2:_="" ns3:_="">
    <xsd:import namespace="8adf1474-c589-4d8d-8845-b29752e2ad17"/>
    <xsd:import namespace="8cc2ea65-c719-41d9-988b-71966015e8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df1474-c589-4d8d-8845-b29752e2ad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ddceb6f-fc1d-4969-89bb-c4e422298d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c2ea65-c719-41d9-988b-71966015e80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a6e20fa-3c5c-466a-bea1-03d1351837d3}" ma:internalName="TaxCatchAll" ma:showField="CatchAllData" ma:web="8cc2ea65-c719-41d9-988b-71966015e8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cc2ea65-c719-41d9-988b-71966015e80c" xsi:nil="true"/>
    <lcf76f155ced4ddcb4097134ff3c332f xmlns="8adf1474-c589-4d8d-8845-b29752e2ad1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70BD989-1434-4AA0-84BC-44043A8170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df1474-c589-4d8d-8845-b29752e2ad17"/>
    <ds:schemaRef ds:uri="8cc2ea65-c719-41d9-988b-71966015e8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A8381C-73EB-48EA-B45F-7B7C8C7DF4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E98C35-9ECE-4425-BCBA-00E118C705CE}">
  <ds:schemaRefs>
    <ds:schemaRef ds:uri="http://purl.org/dc/terms/"/>
    <ds:schemaRef ds:uri="http://schemas.microsoft.com/office/2006/metadata/properties"/>
    <ds:schemaRef ds:uri="http://purl.org/dc/dcmitype/"/>
    <ds:schemaRef ds:uri="8cc2ea65-c719-41d9-988b-71966015e80c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8adf1474-c589-4d8d-8845-b29752e2ad17"/>
    <ds:schemaRef ds:uri="http://www.w3.org/XML/1998/namespace"/>
    <ds:schemaRef ds:uri="http://purl.org/dc/elements/1.1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{0E999406-044F-4618-B9C8-0202C0C379F4}TF0e83fa2d-9a66-4e5e-9e82-acc620be7a498e277179_win32-f234380521c6</Template>
  <TotalTime>350</TotalTime>
  <Words>283</Words>
  <Application>Microsoft Office PowerPoint</Application>
  <PresentationFormat>Widescreen</PresentationFormat>
  <Paragraphs>40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Tenorite</vt:lpstr>
      <vt:lpstr>Custom</vt:lpstr>
      <vt:lpstr>Children and Young People with Vision Impairment Collaboration – Mapping Services</vt:lpstr>
      <vt:lpstr>PowerPoint Presentation</vt:lpstr>
      <vt:lpstr>Why?</vt:lpstr>
      <vt:lpstr>Mapping Services and Resources </vt:lpstr>
      <vt:lpstr>What happens next? </vt:lpstr>
      <vt:lpstr>How Can You Help?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Alison Oliver</dc:creator>
  <cp:lastModifiedBy>George Plumridge</cp:lastModifiedBy>
  <cp:revision>2</cp:revision>
  <dcterms:created xsi:type="dcterms:W3CDTF">2026-04-08T15:38:22Z</dcterms:created>
  <dcterms:modified xsi:type="dcterms:W3CDTF">2026-04-24T08:25:19Z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0x01010052474094D7171F40918BA1F594CF330D</vt:lpwstr>
  </property>
</Properties>
</file>