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73" r:id="rId4"/>
  </p:sldMasterIdLst>
  <p:notesMasterIdLst>
    <p:notesMasterId r:id="rId18"/>
  </p:notesMasterIdLst>
  <p:handoutMasterIdLst>
    <p:handoutMasterId r:id="rId19"/>
  </p:handoutMasterIdLst>
  <p:sldIdLst>
    <p:sldId id="256" r:id="rId5"/>
    <p:sldId id="257" r:id="rId6"/>
    <p:sldId id="261" r:id="rId7"/>
    <p:sldId id="265" r:id="rId8"/>
    <p:sldId id="262" r:id="rId9"/>
    <p:sldId id="272" r:id="rId10"/>
    <p:sldId id="270" r:id="rId11"/>
    <p:sldId id="266" r:id="rId12"/>
    <p:sldId id="267" r:id="rId13"/>
    <p:sldId id="268" r:id="rId14"/>
    <p:sldId id="264" r:id="rId15"/>
    <p:sldId id="271" r:id="rId16"/>
    <p:sldId id="269"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1B1B"/>
    <a:srgbClr val="FAFAFA"/>
    <a:srgbClr val="1C1C1C"/>
    <a:srgbClr val="FFFFFF"/>
    <a:srgbClr val="F6F6F6"/>
    <a:srgbClr val="3331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4021E3-4E67-42C2-90B4-C42C8AE52804}" v="18" dt="2026-04-10T10:00:14.4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685"/>
    <p:restoredTop sz="94744"/>
  </p:normalViewPr>
  <p:slideViewPr>
    <p:cSldViewPr snapToGrid="0">
      <p:cViewPr varScale="1">
        <p:scale>
          <a:sx n="36" d="100"/>
          <a:sy n="36" d="100"/>
        </p:scale>
        <p:origin x="2029" y="29"/>
      </p:cViewPr>
      <p:guideLst/>
    </p:cSldViewPr>
  </p:slideViewPr>
  <p:notesTextViewPr>
    <p:cViewPr>
      <p:scale>
        <a:sx n="1" d="1"/>
        <a:sy n="1" d="1"/>
      </p:scale>
      <p:origin x="0" y="0"/>
    </p:cViewPr>
  </p:notesTextViewPr>
  <p:notesViewPr>
    <p:cSldViewPr snapToGrid="0">
      <p:cViewPr varScale="1">
        <p:scale>
          <a:sx n="60" d="100"/>
          <a:sy n="60" d="100"/>
        </p:scale>
        <p:origin x="3187"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A71C1AD-6B05-4207-88A3-4C04C8BAE226}" type="doc">
      <dgm:prSet loTypeId="urn:microsoft.com/office/officeart/2005/8/layout/radial3" loCatId="relationship" qsTypeId="urn:microsoft.com/office/officeart/2005/8/quickstyle/simple2" qsCatId="simple" csTypeId="urn:microsoft.com/office/officeart/2005/8/colors/accent1_2" csCatId="accent1" phldr="1"/>
      <dgm:spPr/>
      <dgm:t>
        <a:bodyPr/>
        <a:lstStyle/>
        <a:p>
          <a:endParaRPr lang="en-GB"/>
        </a:p>
      </dgm:t>
    </dgm:pt>
    <dgm:pt modelId="{02892020-43DC-4BC9-9CE8-DF3350E59703}">
      <dgm:prSet phldrT="[Text]" custT="1"/>
      <dgm:spPr>
        <a:ln>
          <a:solidFill>
            <a:schemeClr val="tx1"/>
          </a:solidFill>
        </a:ln>
      </dgm:spPr>
      <dgm:t>
        <a:bodyPr/>
        <a:lstStyle/>
        <a:p>
          <a:r>
            <a:rPr lang="en-GB" sz="2800" dirty="0"/>
            <a:t>Active child/young person</a:t>
          </a:r>
          <a:endParaRPr lang="en-GB" sz="3200" dirty="0"/>
        </a:p>
      </dgm:t>
    </dgm:pt>
    <dgm:pt modelId="{6CA5750A-D7C0-4923-B8E0-E47A0E51D4ED}" type="parTrans" cxnId="{CE697A10-2B66-4E21-BC8D-29A91F2F4134}">
      <dgm:prSet/>
      <dgm:spPr/>
      <dgm:t>
        <a:bodyPr/>
        <a:lstStyle/>
        <a:p>
          <a:endParaRPr lang="en-GB" sz="2000"/>
        </a:p>
      </dgm:t>
    </dgm:pt>
    <dgm:pt modelId="{0DC57A5F-2F51-42BA-8A2E-AD35F4897C3C}" type="sibTrans" cxnId="{CE697A10-2B66-4E21-BC8D-29A91F2F4134}">
      <dgm:prSet/>
      <dgm:spPr/>
      <dgm:t>
        <a:bodyPr/>
        <a:lstStyle/>
        <a:p>
          <a:endParaRPr lang="en-GB" sz="2000"/>
        </a:p>
      </dgm:t>
    </dgm:pt>
    <dgm:pt modelId="{AF953C8B-F79B-48A0-81D5-30E4BD596BDC}">
      <dgm:prSet phldrT="[Text]" custT="1"/>
      <dgm:spPr>
        <a:solidFill>
          <a:srgbClr val="CCECFF"/>
        </a:solidFill>
        <a:ln>
          <a:solidFill>
            <a:schemeClr val="tx1"/>
          </a:solidFill>
        </a:ln>
      </dgm:spPr>
      <dgm:t>
        <a:bodyPr/>
        <a:lstStyle/>
        <a:p>
          <a:r>
            <a:rPr lang="en-GB" sz="1400" dirty="0">
              <a:latin typeface="Arial" panose="020B0604020202020204" pitchFamily="34" charset="0"/>
              <a:cs typeface="Arial" panose="020B0604020202020204" pitchFamily="34" charset="0"/>
            </a:rPr>
            <a:t>1. Facilitating an inclusive world</a:t>
          </a:r>
        </a:p>
      </dgm:t>
    </dgm:pt>
    <dgm:pt modelId="{FBC59CCA-107B-4E30-AB0E-524F53F2EA77}" type="parTrans" cxnId="{8587611B-9103-4403-87E0-82D096FE1C4E}">
      <dgm:prSet/>
      <dgm:spPr/>
      <dgm:t>
        <a:bodyPr/>
        <a:lstStyle/>
        <a:p>
          <a:endParaRPr lang="en-GB" sz="2000"/>
        </a:p>
      </dgm:t>
    </dgm:pt>
    <dgm:pt modelId="{95B50DB9-4215-4384-9B15-BBE3E8EDBFEA}" type="sibTrans" cxnId="{8587611B-9103-4403-87E0-82D096FE1C4E}">
      <dgm:prSet/>
      <dgm:spPr/>
      <dgm:t>
        <a:bodyPr/>
        <a:lstStyle/>
        <a:p>
          <a:endParaRPr lang="en-GB" sz="2000"/>
        </a:p>
      </dgm:t>
    </dgm:pt>
    <dgm:pt modelId="{6C461D5A-5038-49B6-8259-5A532F607DE7}">
      <dgm:prSet phldrT="[Text]" custT="1"/>
      <dgm:spPr>
        <a:solidFill>
          <a:srgbClr val="CCECFF"/>
        </a:solidFill>
        <a:ln>
          <a:solidFill>
            <a:schemeClr val="tx1"/>
          </a:solidFill>
        </a:ln>
      </dgm:spPr>
      <dgm:t>
        <a:bodyPr/>
        <a:lstStyle/>
        <a:p>
          <a:r>
            <a:rPr lang="en-GB" sz="1400">
              <a:latin typeface="Arial" panose="020B0604020202020204" pitchFamily="34" charset="0"/>
              <a:cs typeface="Arial" panose="020B0604020202020204" pitchFamily="34" charset="0"/>
            </a:rPr>
            <a:t>4. Literacy</a:t>
          </a:r>
          <a:endParaRPr lang="en-GB" sz="1600">
            <a:latin typeface="Arial" panose="020B0604020202020204" pitchFamily="34" charset="0"/>
            <a:cs typeface="Arial" panose="020B0604020202020204" pitchFamily="34" charset="0"/>
          </a:endParaRPr>
        </a:p>
      </dgm:t>
    </dgm:pt>
    <dgm:pt modelId="{1B0A695C-6818-4680-81EA-534DB983E83B}" type="parTrans" cxnId="{FD578766-876B-4B16-9188-E1D520BC62CB}">
      <dgm:prSet/>
      <dgm:spPr/>
      <dgm:t>
        <a:bodyPr/>
        <a:lstStyle/>
        <a:p>
          <a:endParaRPr lang="en-GB" sz="2000"/>
        </a:p>
      </dgm:t>
    </dgm:pt>
    <dgm:pt modelId="{DAADF45F-3729-461B-BA17-DD69ABC4BAE9}" type="sibTrans" cxnId="{FD578766-876B-4B16-9188-E1D520BC62CB}">
      <dgm:prSet/>
      <dgm:spPr/>
      <dgm:t>
        <a:bodyPr/>
        <a:lstStyle/>
        <a:p>
          <a:endParaRPr lang="en-GB" sz="2000"/>
        </a:p>
      </dgm:t>
    </dgm:pt>
    <dgm:pt modelId="{9109E669-8903-425F-9E94-FC30C0616E86}">
      <dgm:prSet phldrT="[Text]" custT="1"/>
      <dgm:spPr>
        <a:solidFill>
          <a:srgbClr val="CCECFF"/>
        </a:solidFill>
        <a:ln>
          <a:solidFill>
            <a:schemeClr val="tx1"/>
          </a:solidFill>
        </a:ln>
      </dgm:spPr>
      <dgm:t>
        <a:bodyPr/>
        <a:lstStyle/>
        <a:p>
          <a:r>
            <a:rPr lang="en-GB" sz="1400">
              <a:latin typeface="Arial" panose="020B0604020202020204" pitchFamily="34" charset="0"/>
              <a:cs typeface="Arial" panose="020B0604020202020204" pitchFamily="34" charset="0"/>
            </a:rPr>
            <a:t>7. Accessing information</a:t>
          </a:r>
        </a:p>
      </dgm:t>
    </dgm:pt>
    <dgm:pt modelId="{B5D686BC-3A19-49DF-8443-97367B036894}" type="parTrans" cxnId="{476AD272-DFB3-4432-B3B4-B61D83FC3CCE}">
      <dgm:prSet/>
      <dgm:spPr/>
      <dgm:t>
        <a:bodyPr/>
        <a:lstStyle/>
        <a:p>
          <a:endParaRPr lang="en-GB" sz="2000"/>
        </a:p>
      </dgm:t>
    </dgm:pt>
    <dgm:pt modelId="{2349A08F-B641-4F0F-85DE-F884752C58E7}" type="sibTrans" cxnId="{476AD272-DFB3-4432-B3B4-B61D83FC3CCE}">
      <dgm:prSet/>
      <dgm:spPr/>
      <dgm:t>
        <a:bodyPr/>
        <a:lstStyle/>
        <a:p>
          <a:endParaRPr lang="en-GB" sz="2000"/>
        </a:p>
      </dgm:t>
    </dgm:pt>
    <dgm:pt modelId="{ABD9C1AC-507F-4403-8D6D-637FDA16F7F4}">
      <dgm:prSet phldrT="[Text]" custT="1"/>
      <dgm:spPr>
        <a:solidFill>
          <a:srgbClr val="CCECFF"/>
        </a:solidFill>
        <a:ln>
          <a:solidFill>
            <a:schemeClr val="tx1"/>
          </a:solidFill>
        </a:ln>
      </dgm:spPr>
      <dgm:t>
        <a:bodyPr/>
        <a:lstStyle/>
        <a:p>
          <a:r>
            <a:rPr lang="en-GB" sz="1400">
              <a:latin typeface="Arial" panose="020B0604020202020204" pitchFamily="34" charset="0"/>
              <a:cs typeface="Arial" panose="020B0604020202020204" pitchFamily="34" charset="0"/>
            </a:rPr>
            <a:t>8. Technology</a:t>
          </a:r>
          <a:endParaRPr lang="en-GB" sz="1600">
            <a:latin typeface="Arial" panose="020B0604020202020204" pitchFamily="34" charset="0"/>
            <a:cs typeface="Arial" panose="020B0604020202020204" pitchFamily="34" charset="0"/>
          </a:endParaRPr>
        </a:p>
      </dgm:t>
    </dgm:pt>
    <dgm:pt modelId="{AFEC853E-059A-46F4-9794-8024D7311959}" type="parTrans" cxnId="{5FAF0715-E9E5-4696-A170-ECA32CB74EEF}">
      <dgm:prSet/>
      <dgm:spPr/>
      <dgm:t>
        <a:bodyPr/>
        <a:lstStyle/>
        <a:p>
          <a:endParaRPr lang="en-GB" sz="2000"/>
        </a:p>
      </dgm:t>
    </dgm:pt>
    <dgm:pt modelId="{F52CE87D-D81E-4AAC-B817-C59E56B65F72}" type="sibTrans" cxnId="{5FAF0715-E9E5-4696-A170-ECA32CB74EEF}">
      <dgm:prSet/>
      <dgm:spPr/>
      <dgm:t>
        <a:bodyPr/>
        <a:lstStyle/>
        <a:p>
          <a:endParaRPr lang="en-GB" sz="2000"/>
        </a:p>
      </dgm:t>
    </dgm:pt>
    <dgm:pt modelId="{8FE06356-5476-46E1-B633-24375E8C52ED}">
      <dgm:prSet custT="1"/>
      <dgm:spPr>
        <a:solidFill>
          <a:srgbClr val="CCECFF"/>
        </a:solidFill>
        <a:ln>
          <a:solidFill>
            <a:schemeClr val="tx1"/>
          </a:solidFill>
        </a:ln>
      </dgm:spPr>
      <dgm:t>
        <a:bodyPr/>
        <a:lstStyle/>
        <a:p>
          <a:r>
            <a:rPr lang="en-GB" sz="1400" dirty="0">
              <a:latin typeface="Arial" panose="020B0604020202020204" pitchFamily="34" charset="0"/>
              <a:cs typeface="Arial" panose="020B0604020202020204" pitchFamily="34" charset="0"/>
            </a:rPr>
            <a:t>5. Habilitation: orientation and mobility</a:t>
          </a:r>
        </a:p>
      </dgm:t>
    </dgm:pt>
    <dgm:pt modelId="{A7381EBE-0423-47C2-9657-4F0E8D043A0B}" type="parTrans" cxnId="{A754B0C4-0CC7-42F9-ADFC-7429A3C38FDD}">
      <dgm:prSet/>
      <dgm:spPr/>
      <dgm:t>
        <a:bodyPr/>
        <a:lstStyle/>
        <a:p>
          <a:endParaRPr lang="en-GB" sz="2000"/>
        </a:p>
      </dgm:t>
    </dgm:pt>
    <dgm:pt modelId="{C4A61ACB-FBCE-4BBD-A652-B3468440CEC1}" type="sibTrans" cxnId="{A754B0C4-0CC7-42F9-ADFC-7429A3C38FDD}">
      <dgm:prSet/>
      <dgm:spPr/>
      <dgm:t>
        <a:bodyPr/>
        <a:lstStyle/>
        <a:p>
          <a:endParaRPr lang="en-GB" sz="2000"/>
        </a:p>
      </dgm:t>
    </dgm:pt>
    <dgm:pt modelId="{DCF32129-17C7-4FA6-96DB-0442209C87BD}">
      <dgm:prSet custT="1"/>
      <dgm:spPr>
        <a:solidFill>
          <a:srgbClr val="CCECFF"/>
        </a:solidFill>
        <a:ln>
          <a:solidFill>
            <a:schemeClr val="tx1"/>
          </a:solidFill>
        </a:ln>
      </dgm:spPr>
      <dgm:t>
        <a:bodyPr/>
        <a:lstStyle/>
        <a:p>
          <a:r>
            <a:rPr lang="en-GB" sz="1400">
              <a:latin typeface="Arial" panose="020B0604020202020204" pitchFamily="34" charset="0"/>
              <a:cs typeface="Arial" panose="020B0604020202020204" pitchFamily="34" charset="0"/>
            </a:rPr>
            <a:t>6. Habilitation: independent living skills</a:t>
          </a:r>
        </a:p>
      </dgm:t>
    </dgm:pt>
    <dgm:pt modelId="{BB8C85F1-9C4A-47C5-B01E-462ACD6A8F4D}" type="parTrans" cxnId="{7FE95DF0-4E2F-4DD8-934F-D2B297EB250A}">
      <dgm:prSet/>
      <dgm:spPr/>
      <dgm:t>
        <a:bodyPr/>
        <a:lstStyle/>
        <a:p>
          <a:endParaRPr lang="en-GB" sz="2000"/>
        </a:p>
      </dgm:t>
    </dgm:pt>
    <dgm:pt modelId="{291DF339-EF70-4C77-8470-5FA850073794}" type="sibTrans" cxnId="{7FE95DF0-4E2F-4DD8-934F-D2B297EB250A}">
      <dgm:prSet/>
      <dgm:spPr/>
      <dgm:t>
        <a:bodyPr/>
        <a:lstStyle/>
        <a:p>
          <a:endParaRPr lang="en-GB" sz="2000"/>
        </a:p>
      </dgm:t>
    </dgm:pt>
    <dgm:pt modelId="{5F136B47-84A1-4AA4-9A54-0DA88C964628}">
      <dgm:prSet custT="1"/>
      <dgm:spPr>
        <a:solidFill>
          <a:srgbClr val="CCECFF"/>
        </a:solidFill>
        <a:ln>
          <a:solidFill>
            <a:schemeClr val="tx1"/>
          </a:solidFill>
        </a:ln>
      </dgm:spPr>
      <dgm:t>
        <a:bodyPr/>
        <a:lstStyle/>
        <a:p>
          <a:r>
            <a:rPr lang="en-GB" sz="1400" dirty="0">
              <a:latin typeface="Arial" panose="020B0604020202020204" pitchFamily="34" charset="0"/>
              <a:cs typeface="Arial" panose="020B0604020202020204" pitchFamily="34" charset="0"/>
            </a:rPr>
            <a:t>9. Health - social, emotional, mental and physical wellbeing</a:t>
          </a:r>
        </a:p>
      </dgm:t>
    </dgm:pt>
    <dgm:pt modelId="{C4958085-F31B-4696-8851-38840FD2AF93}" type="parTrans" cxnId="{3E787697-37A1-49DF-AFF0-DE6844F97FBE}">
      <dgm:prSet/>
      <dgm:spPr/>
      <dgm:t>
        <a:bodyPr/>
        <a:lstStyle/>
        <a:p>
          <a:endParaRPr lang="en-GB" sz="2000"/>
        </a:p>
      </dgm:t>
    </dgm:pt>
    <dgm:pt modelId="{78EA8243-9A41-4070-A57B-8BF5BD9DC512}" type="sibTrans" cxnId="{3E787697-37A1-49DF-AFF0-DE6844F97FBE}">
      <dgm:prSet/>
      <dgm:spPr/>
      <dgm:t>
        <a:bodyPr/>
        <a:lstStyle/>
        <a:p>
          <a:endParaRPr lang="en-GB" sz="2000"/>
        </a:p>
      </dgm:t>
    </dgm:pt>
    <dgm:pt modelId="{4022D26C-8AE4-4FC6-95F3-E9480308239B}">
      <dgm:prSet custT="1"/>
      <dgm:spPr>
        <a:solidFill>
          <a:srgbClr val="CCECFF"/>
        </a:solidFill>
        <a:ln>
          <a:solidFill>
            <a:schemeClr val="tx1"/>
          </a:solidFill>
        </a:ln>
      </dgm:spPr>
      <dgm:t>
        <a:bodyPr/>
        <a:lstStyle/>
        <a:p>
          <a:r>
            <a:rPr lang="en-GB" sz="1400" dirty="0">
              <a:latin typeface="Arial" panose="020B0604020202020204" pitchFamily="34" charset="0"/>
              <a:cs typeface="Arial" panose="020B0604020202020204" pitchFamily="34" charset="0"/>
            </a:rPr>
            <a:t>2. Sensory development</a:t>
          </a:r>
        </a:p>
      </dgm:t>
    </dgm:pt>
    <dgm:pt modelId="{A53949DA-7A1E-4492-91B3-558E866210CE}" type="parTrans" cxnId="{1B3B8073-A8A0-48CB-880E-A277C31439BD}">
      <dgm:prSet/>
      <dgm:spPr/>
      <dgm:t>
        <a:bodyPr/>
        <a:lstStyle/>
        <a:p>
          <a:endParaRPr lang="en-GB" sz="2000"/>
        </a:p>
      </dgm:t>
    </dgm:pt>
    <dgm:pt modelId="{48083C64-803C-4E37-B0E8-A1A7A9E3FB9D}" type="sibTrans" cxnId="{1B3B8073-A8A0-48CB-880E-A277C31439BD}">
      <dgm:prSet/>
      <dgm:spPr/>
      <dgm:t>
        <a:bodyPr/>
        <a:lstStyle/>
        <a:p>
          <a:endParaRPr lang="en-GB" sz="2000"/>
        </a:p>
      </dgm:t>
    </dgm:pt>
    <dgm:pt modelId="{69DE3BB2-40ED-4765-BF5F-89C7D5CA5D8C}">
      <dgm:prSet custT="1"/>
      <dgm:spPr>
        <a:solidFill>
          <a:srgbClr val="CCECFF"/>
        </a:solidFill>
        <a:ln>
          <a:solidFill>
            <a:schemeClr val="tx1"/>
          </a:solidFill>
        </a:ln>
      </dgm:spPr>
      <dgm:t>
        <a:bodyPr/>
        <a:lstStyle/>
        <a:p>
          <a:r>
            <a:rPr lang="en-GB" sz="1400">
              <a:latin typeface="Arial" panose="020B0604020202020204" pitchFamily="34" charset="0"/>
              <a:cs typeface="Arial" panose="020B0604020202020204" pitchFamily="34" charset="0"/>
            </a:rPr>
            <a:t>10. Social, sports and leisure</a:t>
          </a:r>
        </a:p>
      </dgm:t>
    </dgm:pt>
    <dgm:pt modelId="{17BB70E8-A046-4DF3-B9B3-3FC077D5622E}" type="parTrans" cxnId="{E0674ED9-877F-48BB-A29D-E730EA6E6F97}">
      <dgm:prSet/>
      <dgm:spPr/>
      <dgm:t>
        <a:bodyPr/>
        <a:lstStyle/>
        <a:p>
          <a:endParaRPr lang="en-GB" sz="2000"/>
        </a:p>
      </dgm:t>
    </dgm:pt>
    <dgm:pt modelId="{4977515C-D698-4F53-86C9-CB9C92FB9A57}" type="sibTrans" cxnId="{E0674ED9-877F-48BB-A29D-E730EA6E6F97}">
      <dgm:prSet/>
      <dgm:spPr/>
      <dgm:t>
        <a:bodyPr/>
        <a:lstStyle/>
        <a:p>
          <a:endParaRPr lang="en-GB" sz="2000"/>
        </a:p>
      </dgm:t>
    </dgm:pt>
    <dgm:pt modelId="{740C4745-C0EE-4B49-9856-57526497D45E}">
      <dgm:prSet custT="1"/>
      <dgm:spPr>
        <a:solidFill>
          <a:srgbClr val="CCECFF"/>
        </a:solidFill>
        <a:ln>
          <a:solidFill>
            <a:schemeClr val="tx1"/>
          </a:solidFill>
        </a:ln>
      </dgm:spPr>
      <dgm:t>
        <a:bodyPr/>
        <a:lstStyle/>
        <a:p>
          <a:r>
            <a:rPr lang="en-GB" sz="1400" dirty="0">
              <a:latin typeface="Arial" panose="020B0604020202020204" pitchFamily="34" charset="0"/>
              <a:cs typeface="Arial" panose="020B0604020202020204" pitchFamily="34" charset="0"/>
            </a:rPr>
            <a:t>3. Communication</a:t>
          </a:r>
          <a:endParaRPr lang="en-GB" sz="1600" dirty="0">
            <a:latin typeface="Arial" panose="020B0604020202020204" pitchFamily="34" charset="0"/>
            <a:cs typeface="Arial" panose="020B0604020202020204" pitchFamily="34" charset="0"/>
          </a:endParaRPr>
        </a:p>
      </dgm:t>
    </dgm:pt>
    <dgm:pt modelId="{FD711028-7581-47E6-AF88-550D12909133}" type="parTrans" cxnId="{5AE789A8-70E4-417B-9503-60D9C61E048D}">
      <dgm:prSet/>
      <dgm:spPr/>
      <dgm:t>
        <a:bodyPr/>
        <a:lstStyle/>
        <a:p>
          <a:endParaRPr lang="en-GB" sz="2000"/>
        </a:p>
      </dgm:t>
    </dgm:pt>
    <dgm:pt modelId="{C712E8ED-09C8-41D9-80FD-0979C7765DEA}" type="sibTrans" cxnId="{5AE789A8-70E4-417B-9503-60D9C61E048D}">
      <dgm:prSet/>
      <dgm:spPr/>
      <dgm:t>
        <a:bodyPr/>
        <a:lstStyle/>
        <a:p>
          <a:endParaRPr lang="en-GB" sz="2000"/>
        </a:p>
      </dgm:t>
    </dgm:pt>
    <dgm:pt modelId="{B1A77E25-3C55-41F2-A259-2D1D2132F231}">
      <dgm:prSet custT="1"/>
      <dgm:spPr>
        <a:solidFill>
          <a:srgbClr val="CCECFF"/>
        </a:solidFill>
        <a:ln>
          <a:solidFill>
            <a:schemeClr val="tx1"/>
          </a:solidFill>
        </a:ln>
      </dgm:spPr>
      <dgm:t>
        <a:bodyPr/>
        <a:lstStyle/>
        <a:p>
          <a:r>
            <a:rPr lang="en-GB" sz="1400" dirty="0">
              <a:latin typeface="Arial" panose="020B0604020202020204" pitchFamily="34" charset="0"/>
              <a:cs typeface="Arial" panose="020B0604020202020204" pitchFamily="34" charset="0"/>
            </a:rPr>
            <a:t>11. Preparing for adulthood</a:t>
          </a:r>
        </a:p>
      </dgm:t>
    </dgm:pt>
    <dgm:pt modelId="{EAEE1636-0FC5-4A2F-8194-2A8C718D7F6B}" type="parTrans" cxnId="{F15CA922-7281-4D49-BF03-050B3BAF141E}">
      <dgm:prSet/>
      <dgm:spPr/>
      <dgm:t>
        <a:bodyPr/>
        <a:lstStyle/>
        <a:p>
          <a:endParaRPr lang="en-US" sz="2000"/>
        </a:p>
      </dgm:t>
    </dgm:pt>
    <dgm:pt modelId="{C9772B62-F77A-4FE4-98EE-8FFC55A9B334}" type="sibTrans" cxnId="{F15CA922-7281-4D49-BF03-050B3BAF141E}">
      <dgm:prSet/>
      <dgm:spPr/>
      <dgm:t>
        <a:bodyPr/>
        <a:lstStyle/>
        <a:p>
          <a:endParaRPr lang="en-US" sz="2000"/>
        </a:p>
      </dgm:t>
    </dgm:pt>
    <dgm:pt modelId="{78071573-1D9A-41BB-8799-2E742DC2DD53}" type="pres">
      <dgm:prSet presAssocID="{DA71C1AD-6B05-4207-88A3-4C04C8BAE226}" presName="composite" presStyleCnt="0">
        <dgm:presLayoutVars>
          <dgm:chMax val="1"/>
          <dgm:dir/>
          <dgm:resizeHandles val="exact"/>
        </dgm:presLayoutVars>
      </dgm:prSet>
      <dgm:spPr/>
    </dgm:pt>
    <dgm:pt modelId="{404C134C-E65B-4FAB-82C5-AAA29DEB6815}" type="pres">
      <dgm:prSet presAssocID="{DA71C1AD-6B05-4207-88A3-4C04C8BAE226}" presName="radial" presStyleCnt="0">
        <dgm:presLayoutVars>
          <dgm:animLvl val="ctr"/>
        </dgm:presLayoutVars>
      </dgm:prSet>
      <dgm:spPr/>
    </dgm:pt>
    <dgm:pt modelId="{2D481C69-4C4C-4A53-978C-32EAD62D8CFE}" type="pres">
      <dgm:prSet presAssocID="{02892020-43DC-4BC9-9CE8-DF3350E59703}" presName="centerShape" presStyleLbl="vennNode1" presStyleIdx="0" presStyleCnt="12" custScaleX="93056" custScaleY="84238"/>
      <dgm:spPr/>
    </dgm:pt>
    <dgm:pt modelId="{1784BB0A-0A09-4D48-B7CB-1DF86E7DC54D}" type="pres">
      <dgm:prSet presAssocID="{AF953C8B-F79B-48A0-81D5-30E4BD596BDC}" presName="node" presStyleLbl="vennNode1" presStyleIdx="1" presStyleCnt="12">
        <dgm:presLayoutVars>
          <dgm:bulletEnabled val="1"/>
        </dgm:presLayoutVars>
      </dgm:prSet>
      <dgm:spPr/>
    </dgm:pt>
    <dgm:pt modelId="{7C9B4A28-76D6-4BE1-9F97-16B85934A76D}" type="pres">
      <dgm:prSet presAssocID="{4022D26C-8AE4-4FC6-95F3-E9480308239B}" presName="node" presStyleLbl="vennNode1" presStyleIdx="2" presStyleCnt="12" custRadScaleRad="110453" custRadScaleInc="2593">
        <dgm:presLayoutVars>
          <dgm:bulletEnabled val="1"/>
        </dgm:presLayoutVars>
      </dgm:prSet>
      <dgm:spPr/>
    </dgm:pt>
    <dgm:pt modelId="{B8AE403B-D2FC-4546-AD97-C36F66303DD6}" type="pres">
      <dgm:prSet presAssocID="{740C4745-C0EE-4B49-9856-57526497D45E}" presName="node" presStyleLbl="vennNode1" presStyleIdx="3" presStyleCnt="12" custScaleX="112235" custScaleY="104082" custRadScaleRad="114468" custRadScaleInc="3167">
        <dgm:presLayoutVars>
          <dgm:bulletEnabled val="1"/>
        </dgm:presLayoutVars>
      </dgm:prSet>
      <dgm:spPr/>
    </dgm:pt>
    <dgm:pt modelId="{C33EA75B-3E5D-4FE7-BC9E-58DE67A39D6C}" type="pres">
      <dgm:prSet presAssocID="{6C461D5A-5038-49B6-8259-5A532F607DE7}" presName="node" presStyleLbl="vennNode1" presStyleIdx="4" presStyleCnt="12" custRadScaleRad="115033" custRadScaleInc="1770">
        <dgm:presLayoutVars>
          <dgm:bulletEnabled val="1"/>
        </dgm:presLayoutVars>
      </dgm:prSet>
      <dgm:spPr/>
    </dgm:pt>
    <dgm:pt modelId="{D56B2D62-60E8-41AB-A9C5-83F1437DBBD5}" type="pres">
      <dgm:prSet presAssocID="{8FE06356-5476-46E1-B633-24375E8C52ED}" presName="node" presStyleLbl="vennNode1" presStyleIdx="5" presStyleCnt="12" custRadScaleRad="120390" custRadScaleInc="943">
        <dgm:presLayoutVars>
          <dgm:bulletEnabled val="1"/>
        </dgm:presLayoutVars>
      </dgm:prSet>
      <dgm:spPr/>
    </dgm:pt>
    <dgm:pt modelId="{607D7019-35A3-457A-9A49-8DB49CC433B4}" type="pres">
      <dgm:prSet presAssocID="{DCF32129-17C7-4FA6-96DB-0442209C87BD}" presName="node" presStyleLbl="vennNode1" presStyleIdx="6" presStyleCnt="12" custRadScaleRad="116443" custRadScaleInc="3633">
        <dgm:presLayoutVars>
          <dgm:bulletEnabled val="1"/>
        </dgm:presLayoutVars>
      </dgm:prSet>
      <dgm:spPr/>
    </dgm:pt>
    <dgm:pt modelId="{3EF8020B-4CE0-4742-A042-BC731E808BC3}" type="pres">
      <dgm:prSet presAssocID="{9109E669-8903-425F-9E94-FC30C0616E86}" presName="node" presStyleLbl="vennNode1" presStyleIdx="7" presStyleCnt="12" custRadScaleRad="103592" custRadScaleInc="10933">
        <dgm:presLayoutVars>
          <dgm:bulletEnabled val="1"/>
        </dgm:presLayoutVars>
      </dgm:prSet>
      <dgm:spPr/>
    </dgm:pt>
    <dgm:pt modelId="{1E195F07-6B56-406D-8604-A1B303B8A517}" type="pres">
      <dgm:prSet presAssocID="{ABD9C1AC-507F-4403-8D6D-637FDA16F7F4}" presName="node" presStyleLbl="vennNode1" presStyleIdx="8" presStyleCnt="12" custRadScaleRad="113788" custRadScaleInc="5908">
        <dgm:presLayoutVars>
          <dgm:bulletEnabled val="1"/>
        </dgm:presLayoutVars>
      </dgm:prSet>
      <dgm:spPr/>
    </dgm:pt>
    <dgm:pt modelId="{5E6E353A-F350-4B42-97C7-0A59AC618E0E}" type="pres">
      <dgm:prSet presAssocID="{5F136B47-84A1-4AA4-9A54-0DA88C964628}" presName="node" presStyleLbl="vennNode1" presStyleIdx="9" presStyleCnt="12" custRadScaleRad="122056" custRadScaleInc="4541">
        <dgm:presLayoutVars>
          <dgm:bulletEnabled val="1"/>
        </dgm:presLayoutVars>
      </dgm:prSet>
      <dgm:spPr/>
    </dgm:pt>
    <dgm:pt modelId="{18275C82-DA22-461E-B7F1-EE8D2DEA25D6}" type="pres">
      <dgm:prSet presAssocID="{69DE3BB2-40ED-4765-BF5F-89C7D5CA5D8C}" presName="node" presStyleLbl="vennNode1" presStyleIdx="10" presStyleCnt="12" custRadScaleRad="118191" custRadScaleInc="3133">
        <dgm:presLayoutVars>
          <dgm:bulletEnabled val="1"/>
        </dgm:presLayoutVars>
      </dgm:prSet>
      <dgm:spPr/>
    </dgm:pt>
    <dgm:pt modelId="{56FAA206-78B8-4225-9E03-81F1E5C7FE82}" type="pres">
      <dgm:prSet presAssocID="{B1A77E25-3C55-41F2-A259-2D1D2132F231}" presName="node" presStyleLbl="vennNode1" presStyleIdx="11" presStyleCnt="12" custRadScaleRad="106979" custRadScaleInc="-3238">
        <dgm:presLayoutVars>
          <dgm:bulletEnabled val="1"/>
        </dgm:presLayoutVars>
      </dgm:prSet>
      <dgm:spPr/>
    </dgm:pt>
  </dgm:ptLst>
  <dgm:cxnLst>
    <dgm:cxn modelId="{4478E001-A1BB-43AD-AE29-23F2B557126C}" type="presOf" srcId="{5F136B47-84A1-4AA4-9A54-0DA88C964628}" destId="{5E6E353A-F350-4B42-97C7-0A59AC618E0E}" srcOrd="0" destOrd="0" presId="urn:microsoft.com/office/officeart/2005/8/layout/radial3"/>
    <dgm:cxn modelId="{DC16E50B-0019-404D-87AA-B309E514AC5E}" type="presOf" srcId="{DA71C1AD-6B05-4207-88A3-4C04C8BAE226}" destId="{78071573-1D9A-41BB-8799-2E742DC2DD53}" srcOrd="0" destOrd="0" presId="urn:microsoft.com/office/officeart/2005/8/layout/radial3"/>
    <dgm:cxn modelId="{CE697A10-2B66-4E21-BC8D-29A91F2F4134}" srcId="{DA71C1AD-6B05-4207-88A3-4C04C8BAE226}" destId="{02892020-43DC-4BC9-9CE8-DF3350E59703}" srcOrd="0" destOrd="0" parTransId="{6CA5750A-D7C0-4923-B8E0-E47A0E51D4ED}" sibTransId="{0DC57A5F-2F51-42BA-8A2E-AD35F4897C3C}"/>
    <dgm:cxn modelId="{5FAF0715-E9E5-4696-A170-ECA32CB74EEF}" srcId="{02892020-43DC-4BC9-9CE8-DF3350E59703}" destId="{ABD9C1AC-507F-4403-8D6D-637FDA16F7F4}" srcOrd="7" destOrd="0" parTransId="{AFEC853E-059A-46F4-9794-8024D7311959}" sibTransId="{F52CE87D-D81E-4AAC-B817-C59E56B65F72}"/>
    <dgm:cxn modelId="{9E29F219-9DE1-4FB8-866D-FD1187A7B86B}" type="presOf" srcId="{B1A77E25-3C55-41F2-A259-2D1D2132F231}" destId="{56FAA206-78B8-4225-9E03-81F1E5C7FE82}" srcOrd="0" destOrd="0" presId="urn:microsoft.com/office/officeart/2005/8/layout/radial3"/>
    <dgm:cxn modelId="{8587611B-9103-4403-87E0-82D096FE1C4E}" srcId="{02892020-43DC-4BC9-9CE8-DF3350E59703}" destId="{AF953C8B-F79B-48A0-81D5-30E4BD596BDC}" srcOrd="0" destOrd="0" parTransId="{FBC59CCA-107B-4E30-AB0E-524F53F2EA77}" sibTransId="{95B50DB9-4215-4384-9B15-BBE3E8EDBFEA}"/>
    <dgm:cxn modelId="{29BA611E-E151-43D5-A29B-3CEB9D3E4C16}" type="presOf" srcId="{4022D26C-8AE4-4FC6-95F3-E9480308239B}" destId="{7C9B4A28-76D6-4BE1-9F97-16B85934A76D}" srcOrd="0" destOrd="0" presId="urn:microsoft.com/office/officeart/2005/8/layout/radial3"/>
    <dgm:cxn modelId="{F15CA922-7281-4D49-BF03-050B3BAF141E}" srcId="{02892020-43DC-4BC9-9CE8-DF3350E59703}" destId="{B1A77E25-3C55-41F2-A259-2D1D2132F231}" srcOrd="10" destOrd="0" parTransId="{EAEE1636-0FC5-4A2F-8194-2A8C718D7F6B}" sibTransId="{C9772B62-F77A-4FE4-98EE-8FFC55A9B334}"/>
    <dgm:cxn modelId="{1B2D4C2C-AE10-4B66-A642-2A6BBE5A0EC3}" type="presOf" srcId="{DCF32129-17C7-4FA6-96DB-0442209C87BD}" destId="{607D7019-35A3-457A-9A49-8DB49CC433B4}" srcOrd="0" destOrd="0" presId="urn:microsoft.com/office/officeart/2005/8/layout/radial3"/>
    <dgm:cxn modelId="{9760BA3A-EF8B-412D-86F8-26A1D7CBBFD0}" type="presOf" srcId="{740C4745-C0EE-4B49-9856-57526497D45E}" destId="{B8AE403B-D2FC-4546-AD97-C36F66303DD6}" srcOrd="0" destOrd="0" presId="urn:microsoft.com/office/officeart/2005/8/layout/radial3"/>
    <dgm:cxn modelId="{FD578766-876B-4B16-9188-E1D520BC62CB}" srcId="{02892020-43DC-4BC9-9CE8-DF3350E59703}" destId="{6C461D5A-5038-49B6-8259-5A532F607DE7}" srcOrd="3" destOrd="0" parTransId="{1B0A695C-6818-4680-81EA-534DB983E83B}" sibTransId="{DAADF45F-3729-461B-BA17-DD69ABC4BAE9}"/>
    <dgm:cxn modelId="{476AD272-DFB3-4432-B3B4-B61D83FC3CCE}" srcId="{02892020-43DC-4BC9-9CE8-DF3350E59703}" destId="{9109E669-8903-425F-9E94-FC30C0616E86}" srcOrd="6" destOrd="0" parTransId="{B5D686BC-3A19-49DF-8443-97367B036894}" sibTransId="{2349A08F-B641-4F0F-85DE-F884752C58E7}"/>
    <dgm:cxn modelId="{1B3B8073-A8A0-48CB-880E-A277C31439BD}" srcId="{02892020-43DC-4BC9-9CE8-DF3350E59703}" destId="{4022D26C-8AE4-4FC6-95F3-E9480308239B}" srcOrd="1" destOrd="0" parTransId="{A53949DA-7A1E-4492-91B3-558E866210CE}" sibTransId="{48083C64-803C-4E37-B0E8-A1A7A9E3FB9D}"/>
    <dgm:cxn modelId="{A3F90A75-E5E9-4BE9-92EB-71C460EEA3F5}" type="presOf" srcId="{ABD9C1AC-507F-4403-8D6D-637FDA16F7F4}" destId="{1E195F07-6B56-406D-8604-A1B303B8A517}" srcOrd="0" destOrd="0" presId="urn:microsoft.com/office/officeart/2005/8/layout/radial3"/>
    <dgm:cxn modelId="{3E787697-37A1-49DF-AFF0-DE6844F97FBE}" srcId="{02892020-43DC-4BC9-9CE8-DF3350E59703}" destId="{5F136B47-84A1-4AA4-9A54-0DA88C964628}" srcOrd="8" destOrd="0" parTransId="{C4958085-F31B-4696-8851-38840FD2AF93}" sibTransId="{78EA8243-9A41-4070-A57B-8BF5BD9DC512}"/>
    <dgm:cxn modelId="{734E0DA1-E9C3-4341-AA37-3D2D0EA381A4}" type="presOf" srcId="{AF953C8B-F79B-48A0-81D5-30E4BD596BDC}" destId="{1784BB0A-0A09-4D48-B7CB-1DF86E7DC54D}" srcOrd="0" destOrd="0" presId="urn:microsoft.com/office/officeart/2005/8/layout/radial3"/>
    <dgm:cxn modelId="{5AE789A8-70E4-417B-9503-60D9C61E048D}" srcId="{02892020-43DC-4BC9-9CE8-DF3350E59703}" destId="{740C4745-C0EE-4B49-9856-57526497D45E}" srcOrd="2" destOrd="0" parTransId="{FD711028-7581-47E6-AF88-550D12909133}" sibTransId="{C712E8ED-09C8-41D9-80FD-0979C7765DEA}"/>
    <dgm:cxn modelId="{B464ABA8-411F-4D0A-A185-B70D7A5349EA}" type="presOf" srcId="{6C461D5A-5038-49B6-8259-5A532F607DE7}" destId="{C33EA75B-3E5D-4FE7-BC9E-58DE67A39D6C}" srcOrd="0" destOrd="0" presId="urn:microsoft.com/office/officeart/2005/8/layout/radial3"/>
    <dgm:cxn modelId="{45B12CB2-EC2B-4D1D-B0C5-32BBE510C751}" type="presOf" srcId="{02892020-43DC-4BC9-9CE8-DF3350E59703}" destId="{2D481C69-4C4C-4A53-978C-32EAD62D8CFE}" srcOrd="0" destOrd="0" presId="urn:microsoft.com/office/officeart/2005/8/layout/radial3"/>
    <dgm:cxn modelId="{424A75C2-2232-4DBB-9AE8-F7B5DCDCE1C3}" type="presOf" srcId="{9109E669-8903-425F-9E94-FC30C0616E86}" destId="{3EF8020B-4CE0-4742-A042-BC731E808BC3}" srcOrd="0" destOrd="0" presId="urn:microsoft.com/office/officeart/2005/8/layout/radial3"/>
    <dgm:cxn modelId="{A754B0C4-0CC7-42F9-ADFC-7429A3C38FDD}" srcId="{02892020-43DC-4BC9-9CE8-DF3350E59703}" destId="{8FE06356-5476-46E1-B633-24375E8C52ED}" srcOrd="4" destOrd="0" parTransId="{A7381EBE-0423-47C2-9657-4F0E8D043A0B}" sibTransId="{C4A61ACB-FBCE-4BBD-A652-B3468440CEC1}"/>
    <dgm:cxn modelId="{EC932ECF-68FB-401C-A7E2-6CAFA1A6E429}" type="presOf" srcId="{8FE06356-5476-46E1-B633-24375E8C52ED}" destId="{D56B2D62-60E8-41AB-A9C5-83F1437DBBD5}" srcOrd="0" destOrd="0" presId="urn:microsoft.com/office/officeart/2005/8/layout/radial3"/>
    <dgm:cxn modelId="{E0674ED9-877F-48BB-A29D-E730EA6E6F97}" srcId="{02892020-43DC-4BC9-9CE8-DF3350E59703}" destId="{69DE3BB2-40ED-4765-BF5F-89C7D5CA5D8C}" srcOrd="9" destOrd="0" parTransId="{17BB70E8-A046-4DF3-B9B3-3FC077D5622E}" sibTransId="{4977515C-D698-4F53-86C9-CB9C92FB9A57}"/>
    <dgm:cxn modelId="{B54DAEE8-F493-4CE3-9AFA-FA672ED82176}" type="presOf" srcId="{69DE3BB2-40ED-4765-BF5F-89C7D5CA5D8C}" destId="{18275C82-DA22-461E-B7F1-EE8D2DEA25D6}" srcOrd="0" destOrd="0" presId="urn:microsoft.com/office/officeart/2005/8/layout/radial3"/>
    <dgm:cxn modelId="{7FE95DF0-4E2F-4DD8-934F-D2B297EB250A}" srcId="{02892020-43DC-4BC9-9CE8-DF3350E59703}" destId="{DCF32129-17C7-4FA6-96DB-0442209C87BD}" srcOrd="5" destOrd="0" parTransId="{BB8C85F1-9C4A-47C5-B01E-462ACD6A8F4D}" sibTransId="{291DF339-EF70-4C77-8470-5FA850073794}"/>
    <dgm:cxn modelId="{352917E1-26C7-4B5F-A21B-53DDD67D602B}" type="presParOf" srcId="{78071573-1D9A-41BB-8799-2E742DC2DD53}" destId="{404C134C-E65B-4FAB-82C5-AAA29DEB6815}" srcOrd="0" destOrd="0" presId="urn:microsoft.com/office/officeart/2005/8/layout/radial3"/>
    <dgm:cxn modelId="{6AE5B05D-8197-45DA-87D5-A6D45F7389F7}" type="presParOf" srcId="{404C134C-E65B-4FAB-82C5-AAA29DEB6815}" destId="{2D481C69-4C4C-4A53-978C-32EAD62D8CFE}" srcOrd="0" destOrd="0" presId="urn:microsoft.com/office/officeart/2005/8/layout/radial3"/>
    <dgm:cxn modelId="{539DD561-A0C9-40DC-B553-72E2A792AE91}" type="presParOf" srcId="{404C134C-E65B-4FAB-82C5-AAA29DEB6815}" destId="{1784BB0A-0A09-4D48-B7CB-1DF86E7DC54D}" srcOrd="1" destOrd="0" presId="urn:microsoft.com/office/officeart/2005/8/layout/radial3"/>
    <dgm:cxn modelId="{A58DE84D-FB9A-4350-8982-5165B19251C7}" type="presParOf" srcId="{404C134C-E65B-4FAB-82C5-AAA29DEB6815}" destId="{7C9B4A28-76D6-4BE1-9F97-16B85934A76D}" srcOrd="2" destOrd="0" presId="urn:microsoft.com/office/officeart/2005/8/layout/radial3"/>
    <dgm:cxn modelId="{39C89140-2552-4AFE-8CDC-EC7B2EFFB5D1}" type="presParOf" srcId="{404C134C-E65B-4FAB-82C5-AAA29DEB6815}" destId="{B8AE403B-D2FC-4546-AD97-C36F66303DD6}" srcOrd="3" destOrd="0" presId="urn:microsoft.com/office/officeart/2005/8/layout/radial3"/>
    <dgm:cxn modelId="{9ABDB657-CA89-4456-A8EC-BC9C268EA0E4}" type="presParOf" srcId="{404C134C-E65B-4FAB-82C5-AAA29DEB6815}" destId="{C33EA75B-3E5D-4FE7-BC9E-58DE67A39D6C}" srcOrd="4" destOrd="0" presId="urn:microsoft.com/office/officeart/2005/8/layout/radial3"/>
    <dgm:cxn modelId="{54DF8F27-FD28-43D0-B3C2-23FD507DE1E8}" type="presParOf" srcId="{404C134C-E65B-4FAB-82C5-AAA29DEB6815}" destId="{D56B2D62-60E8-41AB-A9C5-83F1437DBBD5}" srcOrd="5" destOrd="0" presId="urn:microsoft.com/office/officeart/2005/8/layout/radial3"/>
    <dgm:cxn modelId="{A7D80272-1260-463D-ABA9-0DAA0EFC6EC5}" type="presParOf" srcId="{404C134C-E65B-4FAB-82C5-AAA29DEB6815}" destId="{607D7019-35A3-457A-9A49-8DB49CC433B4}" srcOrd="6" destOrd="0" presId="urn:microsoft.com/office/officeart/2005/8/layout/radial3"/>
    <dgm:cxn modelId="{5E0CC2CC-A8CE-47E1-AEA2-03A0A2E8DFC7}" type="presParOf" srcId="{404C134C-E65B-4FAB-82C5-AAA29DEB6815}" destId="{3EF8020B-4CE0-4742-A042-BC731E808BC3}" srcOrd="7" destOrd="0" presId="urn:microsoft.com/office/officeart/2005/8/layout/radial3"/>
    <dgm:cxn modelId="{05F7F871-9E2E-4200-B75B-3C6BA418CD15}" type="presParOf" srcId="{404C134C-E65B-4FAB-82C5-AAA29DEB6815}" destId="{1E195F07-6B56-406D-8604-A1B303B8A517}" srcOrd="8" destOrd="0" presId="urn:microsoft.com/office/officeart/2005/8/layout/radial3"/>
    <dgm:cxn modelId="{EE9A059E-1CDC-4C52-A482-EEBDE0BFF493}" type="presParOf" srcId="{404C134C-E65B-4FAB-82C5-AAA29DEB6815}" destId="{5E6E353A-F350-4B42-97C7-0A59AC618E0E}" srcOrd="9" destOrd="0" presId="urn:microsoft.com/office/officeart/2005/8/layout/radial3"/>
    <dgm:cxn modelId="{84675DBB-83BF-4A4C-B89E-48EA11D60AA6}" type="presParOf" srcId="{404C134C-E65B-4FAB-82C5-AAA29DEB6815}" destId="{18275C82-DA22-461E-B7F1-EE8D2DEA25D6}" srcOrd="10" destOrd="0" presId="urn:microsoft.com/office/officeart/2005/8/layout/radial3"/>
    <dgm:cxn modelId="{8DDCA481-A86F-49AC-992D-178C192F57BB}" type="presParOf" srcId="{404C134C-E65B-4FAB-82C5-AAA29DEB6815}" destId="{56FAA206-78B8-4225-9E03-81F1E5C7FE82}" srcOrd="11" destOrd="0" presId="urn:microsoft.com/office/officeart/2005/8/layout/radial3"/>
  </dgm:cxnLst>
  <dgm:bg>
    <a:noFill/>
  </dgm:bg>
  <dgm:whole>
    <a:ln w="12700">
      <a:solidFill>
        <a:schemeClr val="bg1"/>
      </a:solidFill>
      <a:prstDash val="solid"/>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481C69-4C4C-4A53-978C-32EAD62D8CFE}">
      <dsp:nvSpPr>
        <dsp:cNvPr id="0" name=""/>
        <dsp:cNvSpPr/>
      </dsp:nvSpPr>
      <dsp:spPr>
        <a:xfrm>
          <a:off x="4285421" y="1590063"/>
          <a:ext cx="2706794" cy="2450298"/>
        </a:xfrm>
        <a:prstGeom prst="ellipse">
          <a:avLst/>
        </a:prstGeom>
        <a:solidFill>
          <a:schemeClr val="accent1">
            <a:alpha val="50000"/>
            <a:hueOff val="0"/>
            <a:satOff val="0"/>
            <a:lumOff val="0"/>
            <a:alphaOff val="0"/>
          </a:schemeClr>
        </a:solidFill>
        <a:ln w="19050" cap="flat" cmpd="sng" algn="ctr">
          <a:solidFill>
            <a:schemeClr val="tx1"/>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GB" sz="2800" kern="1200" dirty="0"/>
            <a:t>Active child/young person</a:t>
          </a:r>
          <a:endParaRPr lang="en-GB" sz="3200" kern="1200" dirty="0"/>
        </a:p>
      </dsp:txBody>
      <dsp:txXfrm>
        <a:off x="4681822" y="1948901"/>
        <a:ext cx="1913992" cy="1732622"/>
      </dsp:txXfrm>
    </dsp:sp>
    <dsp:sp modelId="{1784BB0A-0A09-4D48-B7CB-1DF86E7DC54D}">
      <dsp:nvSpPr>
        <dsp:cNvPr id="0" name=""/>
        <dsp:cNvSpPr/>
      </dsp:nvSpPr>
      <dsp:spPr>
        <a:xfrm>
          <a:off x="4911623" y="21703"/>
          <a:ext cx="1454390" cy="1454390"/>
        </a:xfrm>
        <a:prstGeom prst="ellipse">
          <a:avLst/>
        </a:prstGeom>
        <a:solidFill>
          <a:srgbClr val="CCECFF"/>
        </a:solidFill>
        <a:ln w="19050" cap="flat" cmpd="sng" algn="ctr">
          <a:solidFill>
            <a:schemeClr val="tx1"/>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dirty="0">
              <a:latin typeface="Arial" panose="020B0604020202020204" pitchFamily="34" charset="0"/>
              <a:cs typeface="Arial" panose="020B0604020202020204" pitchFamily="34" charset="0"/>
            </a:rPr>
            <a:t>1. Facilitating an inclusive world</a:t>
          </a:r>
        </a:p>
      </dsp:txBody>
      <dsp:txXfrm>
        <a:off x="5124613" y="234693"/>
        <a:ext cx="1028410" cy="1028410"/>
      </dsp:txXfrm>
    </dsp:sp>
    <dsp:sp modelId="{7C9B4A28-76D6-4BE1-9F97-16B85934A76D}">
      <dsp:nvSpPr>
        <dsp:cNvPr id="0" name=""/>
        <dsp:cNvSpPr/>
      </dsp:nvSpPr>
      <dsp:spPr>
        <a:xfrm>
          <a:off x="6173831" y="186505"/>
          <a:ext cx="1454390" cy="1454390"/>
        </a:xfrm>
        <a:prstGeom prst="ellipse">
          <a:avLst/>
        </a:prstGeom>
        <a:solidFill>
          <a:srgbClr val="CCECFF"/>
        </a:solidFill>
        <a:ln w="19050" cap="flat" cmpd="sng" algn="ctr">
          <a:solidFill>
            <a:schemeClr val="tx1"/>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dirty="0">
              <a:latin typeface="Arial" panose="020B0604020202020204" pitchFamily="34" charset="0"/>
              <a:cs typeface="Arial" panose="020B0604020202020204" pitchFamily="34" charset="0"/>
            </a:rPr>
            <a:t>2. Sensory development</a:t>
          </a:r>
        </a:p>
      </dsp:txBody>
      <dsp:txXfrm>
        <a:off x="6386821" y="399495"/>
        <a:ext cx="1028410" cy="1028410"/>
      </dsp:txXfrm>
    </dsp:sp>
    <dsp:sp modelId="{B8AE403B-D2FC-4546-AD97-C36F66303DD6}">
      <dsp:nvSpPr>
        <dsp:cNvPr id="0" name=""/>
        <dsp:cNvSpPr/>
      </dsp:nvSpPr>
      <dsp:spPr>
        <a:xfrm>
          <a:off x="6991596" y="1114844"/>
          <a:ext cx="1632334" cy="1513758"/>
        </a:xfrm>
        <a:prstGeom prst="ellipse">
          <a:avLst/>
        </a:prstGeom>
        <a:solidFill>
          <a:srgbClr val="CCECFF"/>
        </a:solidFill>
        <a:ln w="19050" cap="flat" cmpd="sng" algn="ctr">
          <a:solidFill>
            <a:schemeClr val="tx1"/>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dirty="0">
              <a:latin typeface="Arial" panose="020B0604020202020204" pitchFamily="34" charset="0"/>
              <a:cs typeface="Arial" panose="020B0604020202020204" pitchFamily="34" charset="0"/>
            </a:rPr>
            <a:t>3. Communication</a:t>
          </a:r>
          <a:endParaRPr lang="en-GB" sz="1600" kern="1200" dirty="0">
            <a:latin typeface="Arial" panose="020B0604020202020204" pitchFamily="34" charset="0"/>
            <a:cs typeface="Arial" panose="020B0604020202020204" pitchFamily="34" charset="0"/>
          </a:endParaRPr>
        </a:p>
      </dsp:txBody>
      <dsp:txXfrm>
        <a:off x="7230646" y="1336529"/>
        <a:ext cx="1154234" cy="1070388"/>
      </dsp:txXfrm>
    </dsp:sp>
    <dsp:sp modelId="{C33EA75B-3E5D-4FE7-BC9E-58DE67A39D6C}">
      <dsp:nvSpPr>
        <dsp:cNvPr id="0" name=""/>
        <dsp:cNvSpPr/>
      </dsp:nvSpPr>
      <dsp:spPr>
        <a:xfrm>
          <a:off x="7260832" y="2450060"/>
          <a:ext cx="1454390" cy="1454390"/>
        </a:xfrm>
        <a:prstGeom prst="ellipse">
          <a:avLst/>
        </a:prstGeom>
        <a:solidFill>
          <a:srgbClr val="CCECFF"/>
        </a:solidFill>
        <a:ln w="19050" cap="flat" cmpd="sng" algn="ctr">
          <a:solidFill>
            <a:schemeClr val="tx1"/>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a:latin typeface="Arial" panose="020B0604020202020204" pitchFamily="34" charset="0"/>
              <a:cs typeface="Arial" panose="020B0604020202020204" pitchFamily="34" charset="0"/>
            </a:rPr>
            <a:t>4. Literacy</a:t>
          </a:r>
          <a:endParaRPr lang="en-GB" sz="1600" kern="1200">
            <a:latin typeface="Arial" panose="020B0604020202020204" pitchFamily="34" charset="0"/>
            <a:cs typeface="Arial" panose="020B0604020202020204" pitchFamily="34" charset="0"/>
          </a:endParaRPr>
        </a:p>
      </dsp:txBody>
      <dsp:txXfrm>
        <a:off x="7473822" y="2663050"/>
        <a:ext cx="1028410" cy="1028410"/>
      </dsp:txXfrm>
    </dsp:sp>
    <dsp:sp modelId="{D56B2D62-60E8-41AB-A9C5-83F1437DBBD5}">
      <dsp:nvSpPr>
        <dsp:cNvPr id="0" name=""/>
        <dsp:cNvSpPr/>
      </dsp:nvSpPr>
      <dsp:spPr>
        <a:xfrm>
          <a:off x="6782850" y="3727175"/>
          <a:ext cx="1454390" cy="1454390"/>
        </a:xfrm>
        <a:prstGeom prst="ellipse">
          <a:avLst/>
        </a:prstGeom>
        <a:solidFill>
          <a:srgbClr val="CCECFF"/>
        </a:solidFill>
        <a:ln w="19050" cap="flat" cmpd="sng" algn="ctr">
          <a:solidFill>
            <a:schemeClr val="tx1"/>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dirty="0">
              <a:latin typeface="Arial" panose="020B0604020202020204" pitchFamily="34" charset="0"/>
              <a:cs typeface="Arial" panose="020B0604020202020204" pitchFamily="34" charset="0"/>
            </a:rPr>
            <a:t>5. Habilitation: orientation and mobility</a:t>
          </a:r>
        </a:p>
      </dsp:txBody>
      <dsp:txXfrm>
        <a:off x="6995840" y="3940165"/>
        <a:ext cx="1028410" cy="1028410"/>
      </dsp:txXfrm>
    </dsp:sp>
    <dsp:sp modelId="{607D7019-35A3-457A-9A49-8DB49CC433B4}">
      <dsp:nvSpPr>
        <dsp:cNvPr id="0" name=""/>
        <dsp:cNvSpPr/>
      </dsp:nvSpPr>
      <dsp:spPr>
        <a:xfrm>
          <a:off x="5541443" y="4092334"/>
          <a:ext cx="1454390" cy="1454390"/>
        </a:xfrm>
        <a:prstGeom prst="ellipse">
          <a:avLst/>
        </a:prstGeom>
        <a:solidFill>
          <a:srgbClr val="CCECFF"/>
        </a:solidFill>
        <a:ln w="19050" cap="flat" cmpd="sng" algn="ctr">
          <a:solidFill>
            <a:schemeClr val="tx1"/>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a:latin typeface="Arial" panose="020B0604020202020204" pitchFamily="34" charset="0"/>
              <a:cs typeface="Arial" panose="020B0604020202020204" pitchFamily="34" charset="0"/>
            </a:rPr>
            <a:t>6. Habilitation: independent living skills</a:t>
          </a:r>
        </a:p>
      </dsp:txBody>
      <dsp:txXfrm>
        <a:off x="5754433" y="4305324"/>
        <a:ext cx="1028410" cy="1028410"/>
      </dsp:txXfrm>
    </dsp:sp>
    <dsp:sp modelId="{3EF8020B-4CE0-4742-A042-BC731E808BC3}">
      <dsp:nvSpPr>
        <dsp:cNvPr id="0" name=""/>
        <dsp:cNvSpPr/>
      </dsp:nvSpPr>
      <dsp:spPr>
        <a:xfrm>
          <a:off x="4181563" y="4092334"/>
          <a:ext cx="1454390" cy="1454390"/>
        </a:xfrm>
        <a:prstGeom prst="ellipse">
          <a:avLst/>
        </a:prstGeom>
        <a:solidFill>
          <a:srgbClr val="CCECFF"/>
        </a:solidFill>
        <a:ln w="19050" cap="flat" cmpd="sng" algn="ctr">
          <a:solidFill>
            <a:schemeClr val="tx1"/>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a:latin typeface="Arial" panose="020B0604020202020204" pitchFamily="34" charset="0"/>
              <a:cs typeface="Arial" panose="020B0604020202020204" pitchFamily="34" charset="0"/>
            </a:rPr>
            <a:t>7. Accessing information</a:t>
          </a:r>
        </a:p>
      </dsp:txBody>
      <dsp:txXfrm>
        <a:off x="4394553" y="4305324"/>
        <a:ext cx="1028410" cy="1028410"/>
      </dsp:txXfrm>
    </dsp:sp>
    <dsp:sp modelId="{1E195F07-6B56-406D-8604-A1B303B8A517}">
      <dsp:nvSpPr>
        <dsp:cNvPr id="0" name=""/>
        <dsp:cNvSpPr/>
      </dsp:nvSpPr>
      <dsp:spPr>
        <a:xfrm>
          <a:off x="3083753" y="3566906"/>
          <a:ext cx="1454390" cy="1454390"/>
        </a:xfrm>
        <a:prstGeom prst="ellipse">
          <a:avLst/>
        </a:prstGeom>
        <a:solidFill>
          <a:srgbClr val="CCECFF"/>
        </a:solidFill>
        <a:ln w="19050" cap="flat" cmpd="sng" algn="ctr">
          <a:solidFill>
            <a:schemeClr val="tx1"/>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a:latin typeface="Arial" panose="020B0604020202020204" pitchFamily="34" charset="0"/>
              <a:cs typeface="Arial" panose="020B0604020202020204" pitchFamily="34" charset="0"/>
            </a:rPr>
            <a:t>8. Technology</a:t>
          </a:r>
          <a:endParaRPr lang="en-GB" sz="1600" kern="1200">
            <a:latin typeface="Arial" panose="020B0604020202020204" pitchFamily="34" charset="0"/>
            <a:cs typeface="Arial" panose="020B0604020202020204" pitchFamily="34" charset="0"/>
          </a:endParaRPr>
        </a:p>
      </dsp:txBody>
      <dsp:txXfrm>
        <a:off x="3296743" y="3779896"/>
        <a:ext cx="1028410" cy="1028410"/>
      </dsp:txXfrm>
    </dsp:sp>
    <dsp:sp modelId="{5E6E353A-F350-4B42-97C7-0A59AC618E0E}">
      <dsp:nvSpPr>
        <dsp:cNvPr id="0" name=""/>
        <dsp:cNvSpPr/>
      </dsp:nvSpPr>
      <dsp:spPr>
        <a:xfrm>
          <a:off x="2406765" y="2382078"/>
          <a:ext cx="1454390" cy="1454390"/>
        </a:xfrm>
        <a:prstGeom prst="ellipse">
          <a:avLst/>
        </a:prstGeom>
        <a:solidFill>
          <a:srgbClr val="CCECFF"/>
        </a:solidFill>
        <a:ln w="19050" cap="flat" cmpd="sng" algn="ctr">
          <a:solidFill>
            <a:schemeClr val="tx1"/>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dirty="0">
              <a:latin typeface="Arial" panose="020B0604020202020204" pitchFamily="34" charset="0"/>
              <a:cs typeface="Arial" panose="020B0604020202020204" pitchFamily="34" charset="0"/>
            </a:rPr>
            <a:t>9. Health - social, emotional, mental and physical wellbeing</a:t>
          </a:r>
        </a:p>
      </dsp:txBody>
      <dsp:txXfrm>
        <a:off x="2619755" y="2595068"/>
        <a:ext cx="1028410" cy="1028410"/>
      </dsp:txXfrm>
    </dsp:sp>
    <dsp:sp modelId="{18275C82-DA22-461E-B7F1-EE8D2DEA25D6}">
      <dsp:nvSpPr>
        <dsp:cNvPr id="0" name=""/>
        <dsp:cNvSpPr/>
      </dsp:nvSpPr>
      <dsp:spPr>
        <a:xfrm>
          <a:off x="2708633" y="1033901"/>
          <a:ext cx="1454390" cy="1454390"/>
        </a:xfrm>
        <a:prstGeom prst="ellipse">
          <a:avLst/>
        </a:prstGeom>
        <a:solidFill>
          <a:srgbClr val="CCECFF"/>
        </a:solidFill>
        <a:ln w="19050" cap="flat" cmpd="sng" algn="ctr">
          <a:solidFill>
            <a:schemeClr val="tx1"/>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a:latin typeface="Arial" panose="020B0604020202020204" pitchFamily="34" charset="0"/>
              <a:cs typeface="Arial" panose="020B0604020202020204" pitchFamily="34" charset="0"/>
            </a:rPr>
            <a:t>10. Social, sports and leisure</a:t>
          </a:r>
        </a:p>
      </dsp:txBody>
      <dsp:txXfrm>
        <a:off x="2921623" y="1246891"/>
        <a:ext cx="1028410" cy="1028410"/>
      </dsp:txXfrm>
    </dsp:sp>
    <dsp:sp modelId="{56FAA206-78B8-4225-9E03-81F1E5C7FE82}">
      <dsp:nvSpPr>
        <dsp:cNvPr id="0" name=""/>
        <dsp:cNvSpPr/>
      </dsp:nvSpPr>
      <dsp:spPr>
        <a:xfrm>
          <a:off x="3682337" y="250828"/>
          <a:ext cx="1454390" cy="1454390"/>
        </a:xfrm>
        <a:prstGeom prst="ellipse">
          <a:avLst/>
        </a:prstGeom>
        <a:solidFill>
          <a:srgbClr val="CCECFF"/>
        </a:solidFill>
        <a:ln w="19050" cap="flat" cmpd="sng" algn="ctr">
          <a:solidFill>
            <a:schemeClr val="tx1"/>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dirty="0">
              <a:latin typeface="Arial" panose="020B0604020202020204" pitchFamily="34" charset="0"/>
              <a:cs typeface="Arial" panose="020B0604020202020204" pitchFamily="34" charset="0"/>
            </a:rPr>
            <a:t>11. Preparing for adulthood</a:t>
          </a:r>
        </a:p>
      </dsp:txBody>
      <dsp:txXfrm>
        <a:off x="3895327" y="463818"/>
        <a:ext cx="1028410" cy="1028410"/>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32B6318-4724-91EE-B7BB-B2C88A2AABA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7274CE4F-20D3-2232-9916-6E754ED8DA5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CD18833-6ED6-43DF-B316-8E0905B9641D}" type="datetimeFigureOut">
              <a:rPr lang="en-GB" smtClean="0"/>
              <a:t>24/04/2026</a:t>
            </a:fld>
            <a:endParaRPr lang="en-GB"/>
          </a:p>
        </p:txBody>
      </p:sp>
      <p:sp>
        <p:nvSpPr>
          <p:cNvPr id="4" name="Footer Placeholder 3">
            <a:extLst>
              <a:ext uri="{FF2B5EF4-FFF2-40B4-BE49-F238E27FC236}">
                <a16:creationId xmlns:a16="http://schemas.microsoft.com/office/drawing/2014/main" id="{30498F1E-E28F-55A0-FF07-7C9D8E32813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739C1080-86AB-B2A9-A93B-42D3A79F324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70E4F95-1DE7-41C5-854A-71CEFFE43DCE}" type="slidenum">
              <a:rPr lang="en-GB" smtClean="0"/>
              <a:t>‹#›</a:t>
            </a:fld>
            <a:endParaRPr lang="en-GB"/>
          </a:p>
        </p:txBody>
      </p:sp>
    </p:spTree>
    <p:extLst>
      <p:ext uri="{BB962C8B-B14F-4D97-AF65-F5344CB8AC3E}">
        <p14:creationId xmlns:p14="http://schemas.microsoft.com/office/powerpoint/2010/main" val="10314848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1892EA-ADAC-45F6-94FB-2A8B55A1316C}" type="datetimeFigureOut">
              <a:rPr lang="en-GB" smtClean="0"/>
              <a:t>24/04/2026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FDC729-AE50-429E-9D0B-335AD104FD0B}" type="slidenum">
              <a:rPr lang="en-GB" smtClean="0"/>
              <a:t>‹#›</a:t>
            </a:fld>
            <a:endParaRPr lang="en-GB"/>
          </a:p>
        </p:txBody>
      </p:sp>
    </p:spTree>
    <p:extLst>
      <p:ext uri="{BB962C8B-B14F-4D97-AF65-F5344CB8AC3E}">
        <p14:creationId xmlns:p14="http://schemas.microsoft.com/office/powerpoint/2010/main" val="10664279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5FDC729-AE50-429E-9D0B-335AD104FD0B}" type="slidenum">
              <a:rPr lang="en-GB" smtClean="0"/>
              <a:t>1</a:t>
            </a:fld>
            <a:endParaRPr lang="en-GB"/>
          </a:p>
        </p:txBody>
      </p:sp>
    </p:spTree>
    <p:extLst>
      <p:ext uri="{BB962C8B-B14F-4D97-AF65-F5344CB8AC3E}">
        <p14:creationId xmlns:p14="http://schemas.microsoft.com/office/powerpoint/2010/main" val="16877482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5FDC729-AE50-429E-9D0B-335AD104FD0B}" type="slidenum">
              <a:rPr lang="en-GB" smtClean="0"/>
              <a:t>2</a:t>
            </a:fld>
            <a:endParaRPr lang="en-GB"/>
          </a:p>
        </p:txBody>
      </p:sp>
    </p:spTree>
    <p:extLst>
      <p:ext uri="{BB962C8B-B14F-4D97-AF65-F5344CB8AC3E}">
        <p14:creationId xmlns:p14="http://schemas.microsoft.com/office/powerpoint/2010/main" val="20554698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5FDC729-AE50-429E-9D0B-335AD104FD0B}" type="slidenum">
              <a:rPr lang="en-GB" smtClean="0"/>
              <a:t>3</a:t>
            </a:fld>
            <a:endParaRPr lang="en-GB"/>
          </a:p>
        </p:txBody>
      </p:sp>
    </p:spTree>
    <p:extLst>
      <p:ext uri="{BB962C8B-B14F-4D97-AF65-F5344CB8AC3E}">
        <p14:creationId xmlns:p14="http://schemas.microsoft.com/office/powerpoint/2010/main" val="29393242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Light Title Slide">
    <p:bg>
      <p:bgPr>
        <a:solidFill>
          <a:srgbClr val="FAFAFA"/>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ACE8E45-5B9F-C181-45C9-202694F15FF9}"/>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2. Title Placeholder">
            <a:extLst>
              <a:ext uri="{FF2B5EF4-FFF2-40B4-BE49-F238E27FC236}">
                <a16:creationId xmlns:a16="http://schemas.microsoft.com/office/drawing/2014/main" id="{8CC78C08-B324-DDE3-8FA4-2E0FECB9847B}"/>
              </a:ext>
            </a:extLst>
          </p:cNvPr>
          <p:cNvSpPr>
            <a:spLocks noGrp="1"/>
          </p:cNvSpPr>
          <p:nvPr>
            <p:ph type="ctrTitle" hasCustomPrompt="1"/>
          </p:nvPr>
        </p:nvSpPr>
        <p:spPr>
          <a:xfrm>
            <a:off x="406400" y="1320102"/>
            <a:ext cx="6908800" cy="2387600"/>
          </a:xfrm>
          <a:prstGeom prst="rect">
            <a:avLst/>
          </a:prstGeom>
        </p:spPr>
        <p:txBody>
          <a:bodyPr anchor="b"/>
          <a:lstStyle>
            <a:lvl1pPr algn="l">
              <a:lnSpc>
                <a:spcPts val="5400"/>
              </a:lnSpc>
              <a:defRPr sz="6000">
                <a:solidFill>
                  <a:srgbClr val="1B1B1B"/>
                </a:solidFill>
              </a:defRPr>
            </a:lvl1pPr>
          </a:lstStyle>
          <a:p>
            <a:r>
              <a:rPr lang="en-GB"/>
              <a:t>Insert headline here. </a:t>
            </a:r>
            <a:br>
              <a:rPr lang="en-GB"/>
            </a:br>
            <a:r>
              <a:rPr lang="en-GB"/>
              <a:t>Should be between </a:t>
            </a:r>
            <a:br>
              <a:rPr lang="en-GB"/>
            </a:br>
            <a:r>
              <a:rPr lang="en-GB"/>
              <a:t>1-3 lines max. </a:t>
            </a:r>
            <a:endParaRPr lang="en-US"/>
          </a:p>
        </p:txBody>
      </p:sp>
      <p:sp>
        <p:nvSpPr>
          <p:cNvPr id="15" name="3. Subtitle Placeholder">
            <a:extLst>
              <a:ext uri="{FF2B5EF4-FFF2-40B4-BE49-F238E27FC236}">
                <a16:creationId xmlns:a16="http://schemas.microsoft.com/office/drawing/2014/main" id="{B933CDFE-7FC5-932E-CB7F-3B49EC1A0FCA}"/>
              </a:ext>
            </a:extLst>
          </p:cNvPr>
          <p:cNvSpPr>
            <a:spLocks noGrp="1"/>
          </p:cNvSpPr>
          <p:nvPr>
            <p:ph type="subTitle" idx="1" hasCustomPrompt="1"/>
          </p:nvPr>
        </p:nvSpPr>
        <p:spPr>
          <a:xfrm>
            <a:off x="406400" y="3707702"/>
            <a:ext cx="6671733" cy="1655762"/>
          </a:xfrm>
          <a:prstGeom prst="rect">
            <a:avLst/>
          </a:prstGeom>
        </p:spPr>
        <p:txBody>
          <a:bodyPr>
            <a:normAutofit/>
          </a:bodyPr>
          <a:lstStyle>
            <a:lvl1pPr marL="0" indent="0" algn="l">
              <a:lnSpc>
                <a:spcPct val="100000"/>
              </a:lnSpc>
              <a:spcBef>
                <a:spcPts val="0"/>
              </a:spcBef>
              <a:buNone/>
              <a:defRPr sz="2000">
                <a:solidFill>
                  <a:srgbClr val="1B1B1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Insert sub copy here.</a:t>
            </a:r>
            <a:endParaRPr lang="en-US"/>
          </a:p>
        </p:txBody>
      </p:sp>
      <p:pic>
        <p:nvPicPr>
          <p:cNvPr id="4" name="Picture 3" descr="A black background with a black square&#10;&#10;Description automatically generated with medium confidence">
            <a:extLst>
              <a:ext uri="{FF2B5EF4-FFF2-40B4-BE49-F238E27FC236}">
                <a16:creationId xmlns:a16="http://schemas.microsoft.com/office/drawing/2014/main" id="{82EF67E1-6EE4-3331-ABA4-9F069831BFF9}"/>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06400" y="5827395"/>
            <a:ext cx="1954059" cy="487304"/>
          </a:xfrm>
          <a:prstGeom prst="rect">
            <a:avLst/>
          </a:prstGeom>
        </p:spPr>
      </p:pic>
    </p:spTree>
    <p:extLst>
      <p:ext uri="{BB962C8B-B14F-4D97-AF65-F5344CB8AC3E}">
        <p14:creationId xmlns:p14="http://schemas.microsoft.com/office/powerpoint/2010/main" val="27927270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ight Title Slide_Image">
    <p:bg>
      <p:bgPr>
        <a:solidFill>
          <a:srgbClr val="1C1C1C"/>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3A91C61-EA6A-A371-72BB-E53271771FF0}"/>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2. Title Placeholder">
            <a:extLst>
              <a:ext uri="{FF2B5EF4-FFF2-40B4-BE49-F238E27FC236}">
                <a16:creationId xmlns:a16="http://schemas.microsoft.com/office/drawing/2014/main" id="{8CC78C08-B324-DDE3-8FA4-2E0FECB9847B}"/>
              </a:ext>
            </a:extLst>
          </p:cNvPr>
          <p:cNvSpPr>
            <a:spLocks noGrp="1"/>
          </p:cNvSpPr>
          <p:nvPr>
            <p:ph type="ctrTitle" hasCustomPrompt="1"/>
          </p:nvPr>
        </p:nvSpPr>
        <p:spPr>
          <a:xfrm>
            <a:off x="406400" y="1274763"/>
            <a:ext cx="6344356" cy="2387600"/>
          </a:xfrm>
          <a:prstGeom prst="rect">
            <a:avLst/>
          </a:prstGeom>
        </p:spPr>
        <p:txBody>
          <a:bodyPr anchor="b"/>
          <a:lstStyle>
            <a:lvl1pPr algn="l">
              <a:lnSpc>
                <a:spcPts val="5400"/>
              </a:lnSpc>
              <a:defRPr sz="6000">
                <a:solidFill>
                  <a:srgbClr val="1B1B1B"/>
                </a:solidFill>
              </a:defRPr>
            </a:lvl1pPr>
          </a:lstStyle>
          <a:p>
            <a:r>
              <a:rPr lang="en-GB" dirty="0"/>
              <a:t>Insert headline here. </a:t>
            </a:r>
            <a:br>
              <a:rPr lang="en-GB" dirty="0"/>
            </a:br>
            <a:r>
              <a:rPr lang="en-GB" dirty="0"/>
              <a:t>Should be between </a:t>
            </a:r>
            <a:br>
              <a:rPr lang="en-GB" dirty="0"/>
            </a:br>
            <a:r>
              <a:rPr lang="en-GB" dirty="0"/>
              <a:t>1-3 lines max. </a:t>
            </a:r>
            <a:endParaRPr lang="en-US" dirty="0"/>
          </a:p>
        </p:txBody>
      </p:sp>
      <p:sp>
        <p:nvSpPr>
          <p:cNvPr id="15" name="3. Subtitle Placeholder">
            <a:extLst>
              <a:ext uri="{FF2B5EF4-FFF2-40B4-BE49-F238E27FC236}">
                <a16:creationId xmlns:a16="http://schemas.microsoft.com/office/drawing/2014/main" id="{B933CDFE-7FC5-932E-CB7F-3B49EC1A0FCA}"/>
              </a:ext>
            </a:extLst>
          </p:cNvPr>
          <p:cNvSpPr>
            <a:spLocks noGrp="1"/>
          </p:cNvSpPr>
          <p:nvPr>
            <p:ph type="subTitle" idx="1" hasCustomPrompt="1"/>
          </p:nvPr>
        </p:nvSpPr>
        <p:spPr>
          <a:xfrm>
            <a:off x="406400" y="3707702"/>
            <a:ext cx="6344356" cy="1655762"/>
          </a:xfrm>
          <a:prstGeom prst="rect">
            <a:avLst/>
          </a:prstGeom>
        </p:spPr>
        <p:txBody>
          <a:bodyPr>
            <a:normAutofit/>
          </a:bodyPr>
          <a:lstStyle>
            <a:lvl1pPr marL="0" indent="0" algn="l">
              <a:lnSpc>
                <a:spcPct val="100000"/>
              </a:lnSpc>
              <a:spcBef>
                <a:spcPts val="0"/>
              </a:spcBef>
              <a:buNone/>
              <a:defRPr sz="2000">
                <a:solidFill>
                  <a:srgbClr val="1B1B1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Insert sub copy here.</a:t>
            </a:r>
            <a:endParaRPr lang="en-US" dirty="0"/>
          </a:p>
        </p:txBody>
      </p:sp>
      <p:sp>
        <p:nvSpPr>
          <p:cNvPr id="10" name="4. Picture Placeholder">
            <a:extLst>
              <a:ext uri="{FF2B5EF4-FFF2-40B4-BE49-F238E27FC236}">
                <a16:creationId xmlns:a16="http://schemas.microsoft.com/office/drawing/2014/main" id="{C992F3AA-2026-24C9-831B-F66B099808AB}"/>
              </a:ext>
            </a:extLst>
          </p:cNvPr>
          <p:cNvSpPr>
            <a:spLocks noGrp="1"/>
          </p:cNvSpPr>
          <p:nvPr>
            <p:ph type="pic" idx="11" hasCustomPrompt="1"/>
          </p:nvPr>
        </p:nvSpPr>
        <p:spPr>
          <a:xfrm>
            <a:off x="7631362" y="0"/>
            <a:ext cx="4556539" cy="6858000"/>
          </a:xfrm>
          <a:custGeom>
            <a:avLst/>
            <a:gdLst>
              <a:gd name="connsiteX0" fmla="*/ 1896887 w 4542379"/>
              <a:gd name="connsiteY0" fmla="*/ 0 h 6858000"/>
              <a:gd name="connsiteX1" fmla="*/ 4542379 w 4542379"/>
              <a:gd name="connsiteY1" fmla="*/ 0 h 6858000"/>
              <a:gd name="connsiteX2" fmla="*/ 4542379 w 4542379"/>
              <a:gd name="connsiteY2" fmla="*/ 6858000 h 6858000"/>
              <a:gd name="connsiteX3" fmla="*/ 2609965 w 4542379"/>
              <a:gd name="connsiteY3" fmla="*/ 6858000 h 6858000"/>
              <a:gd name="connsiteX4" fmla="*/ 0 w 4542379"/>
              <a:gd name="connsiteY4" fmla="*/ 177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2379" h="6858000">
                <a:moveTo>
                  <a:pt x="1896887" y="0"/>
                </a:moveTo>
                <a:lnTo>
                  <a:pt x="4542379" y="0"/>
                </a:lnTo>
                <a:lnTo>
                  <a:pt x="4542379" y="6858000"/>
                </a:lnTo>
                <a:lnTo>
                  <a:pt x="2609965" y="6858000"/>
                </a:lnTo>
                <a:lnTo>
                  <a:pt x="0" y="1778000"/>
                </a:lnTo>
                <a:close/>
              </a:path>
            </a:pathLst>
          </a:custGeom>
        </p:spPr>
        <p:txBody>
          <a:bodyPr wrap="square"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 </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3373EF5D-89A1-E767-AC39-6A875CF1499A}"/>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06400" y="5827395"/>
            <a:ext cx="1954059" cy="487304"/>
          </a:xfrm>
          <a:prstGeom prst="rect">
            <a:avLst/>
          </a:prstGeom>
        </p:spPr>
      </p:pic>
    </p:spTree>
    <p:extLst>
      <p:ext uri="{BB962C8B-B14F-4D97-AF65-F5344CB8AC3E}">
        <p14:creationId xmlns:p14="http://schemas.microsoft.com/office/powerpoint/2010/main" val="41896538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Slide_Image">
    <p:bg>
      <p:bgPr>
        <a:solidFill>
          <a:srgbClr val="FAFAFA"/>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D4904C7-AEC6-1771-1753-914C38E8E802}"/>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2. Title Placeholder">
            <a:extLst>
              <a:ext uri="{FF2B5EF4-FFF2-40B4-BE49-F238E27FC236}">
                <a16:creationId xmlns:a16="http://schemas.microsoft.com/office/drawing/2014/main" id="{8CC78C08-B324-DDE3-8FA4-2E0FECB9847B}"/>
              </a:ext>
            </a:extLst>
          </p:cNvPr>
          <p:cNvSpPr>
            <a:spLocks noGrp="1"/>
          </p:cNvSpPr>
          <p:nvPr>
            <p:ph type="ctrTitle" hasCustomPrompt="1"/>
          </p:nvPr>
        </p:nvSpPr>
        <p:spPr>
          <a:xfrm>
            <a:off x="406400" y="1274763"/>
            <a:ext cx="6637867" cy="2387600"/>
          </a:xfrm>
          <a:prstGeom prst="rect">
            <a:avLst/>
          </a:prstGeom>
        </p:spPr>
        <p:txBody>
          <a:bodyPr anchor="b"/>
          <a:lstStyle>
            <a:lvl1pPr algn="l">
              <a:lnSpc>
                <a:spcPts val="5400"/>
              </a:lnSpc>
              <a:defRPr sz="6000">
                <a:solidFill>
                  <a:srgbClr val="FAFAFA"/>
                </a:solidFill>
              </a:defRPr>
            </a:lvl1pPr>
          </a:lstStyle>
          <a:p>
            <a:r>
              <a:rPr lang="en-GB" dirty="0"/>
              <a:t>Insert headline here. </a:t>
            </a:r>
            <a:br>
              <a:rPr lang="en-GB" dirty="0"/>
            </a:br>
            <a:r>
              <a:rPr lang="en-GB" dirty="0"/>
              <a:t>Should be between </a:t>
            </a:r>
            <a:br>
              <a:rPr lang="en-GB" dirty="0"/>
            </a:br>
            <a:r>
              <a:rPr lang="en-GB" dirty="0"/>
              <a:t>1-3 lines max. </a:t>
            </a:r>
            <a:endParaRPr lang="en-US" dirty="0"/>
          </a:p>
        </p:txBody>
      </p:sp>
      <p:sp>
        <p:nvSpPr>
          <p:cNvPr id="17" name="4. Picture Box ">
            <a:extLst>
              <a:ext uri="{FF2B5EF4-FFF2-40B4-BE49-F238E27FC236}">
                <a16:creationId xmlns:a16="http://schemas.microsoft.com/office/drawing/2014/main" id="{5BD1D972-DB48-9F79-3343-53455BAD1A3F}"/>
              </a:ext>
            </a:extLst>
          </p:cNvPr>
          <p:cNvSpPr>
            <a:spLocks noGrp="1"/>
          </p:cNvSpPr>
          <p:nvPr>
            <p:ph type="pic" idx="12" hasCustomPrompt="1"/>
          </p:nvPr>
        </p:nvSpPr>
        <p:spPr>
          <a:xfrm>
            <a:off x="7650676" y="0"/>
            <a:ext cx="4541325" cy="6854092"/>
          </a:xfrm>
          <a:custGeom>
            <a:avLst/>
            <a:gdLst>
              <a:gd name="connsiteX0" fmla="*/ 1895608 w 4541325"/>
              <a:gd name="connsiteY0" fmla="*/ 0 h 6854092"/>
              <a:gd name="connsiteX1" fmla="*/ 4541325 w 4541325"/>
              <a:gd name="connsiteY1" fmla="*/ 0 h 6854092"/>
              <a:gd name="connsiteX2" fmla="*/ 4541325 w 4541325"/>
              <a:gd name="connsiteY2" fmla="*/ 6854092 h 6854092"/>
              <a:gd name="connsiteX3" fmla="*/ 2610437 w 4541325"/>
              <a:gd name="connsiteY3" fmla="*/ 6854092 h 6854092"/>
              <a:gd name="connsiteX4" fmla="*/ 0 w 4541325"/>
              <a:gd name="connsiteY4" fmla="*/ 4568092 h 68540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1325" h="6854092">
                <a:moveTo>
                  <a:pt x="1895608" y="0"/>
                </a:moveTo>
                <a:lnTo>
                  <a:pt x="4541325" y="0"/>
                </a:lnTo>
                <a:lnTo>
                  <a:pt x="4541325" y="6854092"/>
                </a:lnTo>
                <a:lnTo>
                  <a:pt x="2610437" y="6854092"/>
                </a:lnTo>
                <a:lnTo>
                  <a:pt x="0" y="4568092"/>
                </a:lnTo>
                <a:close/>
              </a:path>
            </a:pathLst>
          </a:custGeom>
        </p:spPr>
        <p:txBody>
          <a:bodyPr wrap="square"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 </a:t>
            </a:r>
          </a:p>
        </p:txBody>
      </p:sp>
      <p:pic>
        <p:nvPicPr>
          <p:cNvPr id="3" name="Picture 2" descr="A black and white sign with white text&#10;&#10;Description automatically generated">
            <a:extLst>
              <a:ext uri="{FF2B5EF4-FFF2-40B4-BE49-F238E27FC236}">
                <a16:creationId xmlns:a16="http://schemas.microsoft.com/office/drawing/2014/main" id="{6DFB1AD8-611C-E16C-A431-4125E5802149}"/>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06400" y="5822539"/>
            <a:ext cx="1953808" cy="497017"/>
          </a:xfrm>
          <a:prstGeom prst="rect">
            <a:avLst/>
          </a:prstGeom>
        </p:spPr>
      </p:pic>
      <p:sp>
        <p:nvSpPr>
          <p:cNvPr id="5" name="3. Subtitle Placeholder">
            <a:extLst>
              <a:ext uri="{FF2B5EF4-FFF2-40B4-BE49-F238E27FC236}">
                <a16:creationId xmlns:a16="http://schemas.microsoft.com/office/drawing/2014/main" id="{D99E812D-9A36-EB66-C6AF-F7569F4271BC}"/>
              </a:ext>
            </a:extLst>
          </p:cNvPr>
          <p:cNvSpPr>
            <a:spLocks noGrp="1"/>
          </p:cNvSpPr>
          <p:nvPr>
            <p:ph type="subTitle" idx="1" hasCustomPrompt="1"/>
          </p:nvPr>
        </p:nvSpPr>
        <p:spPr>
          <a:xfrm>
            <a:off x="406400" y="3707702"/>
            <a:ext cx="6637867" cy="1022342"/>
          </a:xfrm>
          <a:prstGeom prst="rect">
            <a:avLst/>
          </a:prstGeom>
        </p:spPr>
        <p:txBody>
          <a:bodyPr>
            <a:normAutofit/>
          </a:bodyPr>
          <a:lstStyle>
            <a:lvl1pPr marL="0" indent="0" algn="l">
              <a:lnSpc>
                <a:spcPct val="100000"/>
              </a:lnSpc>
              <a:spcBef>
                <a:spcPts val="0"/>
              </a:spcBef>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Insert sub copy here.</a:t>
            </a:r>
            <a:endParaRPr lang="en-US" dirty="0"/>
          </a:p>
        </p:txBody>
      </p:sp>
    </p:spTree>
    <p:extLst>
      <p:ext uri="{BB962C8B-B14F-4D97-AF65-F5344CB8AC3E}">
        <p14:creationId xmlns:p14="http://schemas.microsoft.com/office/powerpoint/2010/main" val="24672923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Dark Title Slide">
    <p:bg>
      <p:bgPr>
        <a:solidFill>
          <a:srgbClr val="1B1B1B"/>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9956F4E-D43F-4BF7-F1A3-5555E421CFB2}"/>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2. Title Placeholder">
            <a:extLst>
              <a:ext uri="{FF2B5EF4-FFF2-40B4-BE49-F238E27FC236}">
                <a16:creationId xmlns:a16="http://schemas.microsoft.com/office/drawing/2014/main" id="{8CC78C08-B324-DDE3-8FA4-2E0FECB9847B}"/>
              </a:ext>
            </a:extLst>
          </p:cNvPr>
          <p:cNvSpPr>
            <a:spLocks noGrp="1"/>
          </p:cNvSpPr>
          <p:nvPr>
            <p:ph type="ctrTitle" hasCustomPrompt="1"/>
          </p:nvPr>
        </p:nvSpPr>
        <p:spPr>
          <a:xfrm>
            <a:off x="406400" y="1274763"/>
            <a:ext cx="9144000" cy="2387600"/>
          </a:xfrm>
          <a:prstGeom prst="rect">
            <a:avLst/>
          </a:prstGeom>
        </p:spPr>
        <p:txBody>
          <a:bodyPr anchor="b"/>
          <a:lstStyle>
            <a:lvl1pPr algn="l">
              <a:lnSpc>
                <a:spcPts val="5400"/>
              </a:lnSpc>
              <a:defRPr sz="6000">
                <a:solidFill>
                  <a:srgbClr val="FAFAFA"/>
                </a:solidFill>
              </a:defRPr>
            </a:lvl1pPr>
          </a:lstStyle>
          <a:p>
            <a:r>
              <a:rPr lang="en-GB" dirty="0"/>
              <a:t>Insert headline here. </a:t>
            </a:r>
            <a:br>
              <a:rPr lang="en-GB" dirty="0"/>
            </a:br>
            <a:r>
              <a:rPr lang="en-GB" dirty="0"/>
              <a:t>Should be between </a:t>
            </a:r>
            <a:br>
              <a:rPr lang="en-GB" dirty="0"/>
            </a:br>
            <a:r>
              <a:rPr lang="en-GB" dirty="0"/>
              <a:t>1-3 lines max. </a:t>
            </a:r>
            <a:endParaRPr lang="en-US" dirty="0"/>
          </a:p>
        </p:txBody>
      </p:sp>
      <p:pic>
        <p:nvPicPr>
          <p:cNvPr id="6" name="Picture 5" descr="A black and white sign with white text&#10;&#10;Description automatically generated">
            <a:extLst>
              <a:ext uri="{FF2B5EF4-FFF2-40B4-BE49-F238E27FC236}">
                <a16:creationId xmlns:a16="http://schemas.microsoft.com/office/drawing/2014/main" id="{3513E173-CB28-611F-DD12-EAFD5ADD7ED9}"/>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06400" y="5822539"/>
            <a:ext cx="1953808" cy="497017"/>
          </a:xfrm>
          <a:prstGeom prst="rect">
            <a:avLst/>
          </a:prstGeom>
        </p:spPr>
      </p:pic>
      <p:sp>
        <p:nvSpPr>
          <p:cNvPr id="5" name="3. Subtitle Placeholder">
            <a:extLst>
              <a:ext uri="{FF2B5EF4-FFF2-40B4-BE49-F238E27FC236}">
                <a16:creationId xmlns:a16="http://schemas.microsoft.com/office/drawing/2014/main" id="{A043951A-D3DB-4FFC-95EC-551578777232}"/>
              </a:ext>
            </a:extLst>
          </p:cNvPr>
          <p:cNvSpPr>
            <a:spLocks noGrp="1"/>
          </p:cNvSpPr>
          <p:nvPr>
            <p:ph type="subTitle" idx="1" hasCustomPrompt="1"/>
          </p:nvPr>
        </p:nvSpPr>
        <p:spPr>
          <a:xfrm>
            <a:off x="406400" y="3707702"/>
            <a:ext cx="9144000" cy="1655762"/>
          </a:xfrm>
          <a:prstGeom prst="rect">
            <a:avLst/>
          </a:prstGeom>
        </p:spPr>
        <p:txBody>
          <a:bodyPr>
            <a:normAutofit/>
          </a:bodyPr>
          <a:lstStyle>
            <a:lvl1pPr marL="0" indent="0" algn="l">
              <a:lnSpc>
                <a:spcPct val="100000"/>
              </a:lnSpc>
              <a:spcBef>
                <a:spcPts val="0"/>
              </a:spcBef>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Insert sub copy here.</a:t>
            </a:r>
            <a:endParaRPr lang="en-US" dirty="0"/>
          </a:p>
        </p:txBody>
      </p:sp>
    </p:spTree>
    <p:extLst>
      <p:ext uri="{BB962C8B-B14F-4D97-AF65-F5344CB8AC3E}">
        <p14:creationId xmlns:p14="http://schemas.microsoft.com/office/powerpoint/2010/main" val="10149564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and Content">
    <p:bg>
      <p:bgPr>
        <a:solidFill>
          <a:srgbClr val="FAFAFA"/>
        </a:solidFill>
        <a:effectLst/>
      </p:bgPr>
    </p:bg>
    <p:spTree>
      <p:nvGrpSpPr>
        <p:cNvPr id="1" name=""/>
        <p:cNvGrpSpPr/>
        <p:nvPr/>
      </p:nvGrpSpPr>
      <p:grpSpPr>
        <a:xfrm>
          <a:off x="0" y="0"/>
          <a:ext cx="0" cy="0"/>
          <a:chOff x="0" y="0"/>
          <a:chExt cx="0" cy="0"/>
        </a:xfrm>
      </p:grpSpPr>
      <p:sp>
        <p:nvSpPr>
          <p:cNvPr id="14" name="2. Title Placeholder">
            <a:extLst>
              <a:ext uri="{FF2B5EF4-FFF2-40B4-BE49-F238E27FC236}">
                <a16:creationId xmlns:a16="http://schemas.microsoft.com/office/drawing/2014/main" id="{6D2C9649-E817-6113-49C1-5EBD81E09935}"/>
              </a:ext>
            </a:extLst>
          </p:cNvPr>
          <p:cNvSpPr>
            <a:spLocks noGrp="1"/>
          </p:cNvSpPr>
          <p:nvPr>
            <p:ph type="title" hasCustomPrompt="1"/>
          </p:nvPr>
        </p:nvSpPr>
        <p:spPr>
          <a:xfrm>
            <a:off x="502920" y="437430"/>
            <a:ext cx="9921240" cy="478155"/>
          </a:xfrm>
          <a:prstGeom prst="rect">
            <a:avLst/>
          </a:prstGeom>
        </p:spPr>
        <p:txBody>
          <a:bodyPr vert="horz" lIns="91440" tIns="45720" rIns="91440" bIns="45720" rtlCol="0" anchor="ctr">
            <a:noAutofit/>
          </a:bodyPr>
          <a:lstStyle>
            <a:lvl1pPr>
              <a:defRPr>
                <a:solidFill>
                  <a:srgbClr val="1B1B1B"/>
                </a:solidFill>
              </a:defRPr>
            </a:lvl1pPr>
          </a:lstStyle>
          <a:p>
            <a:r>
              <a:rPr lang="en-GB" dirty="0"/>
              <a:t>Insert headline here.</a:t>
            </a:r>
            <a:endParaRPr lang="en-US" dirty="0"/>
          </a:p>
        </p:txBody>
      </p:sp>
      <p:sp>
        <p:nvSpPr>
          <p:cNvPr id="9" name="3. Content Placeholder">
            <a:extLst>
              <a:ext uri="{FF2B5EF4-FFF2-40B4-BE49-F238E27FC236}">
                <a16:creationId xmlns:a16="http://schemas.microsoft.com/office/drawing/2014/main" id="{B5A082DC-9190-CE12-A89B-DEAF24BD59FB}"/>
              </a:ext>
            </a:extLst>
          </p:cNvPr>
          <p:cNvSpPr>
            <a:spLocks noGrp="1"/>
          </p:cNvSpPr>
          <p:nvPr>
            <p:ph sz="half" idx="1"/>
          </p:nvPr>
        </p:nvSpPr>
        <p:spPr>
          <a:xfrm>
            <a:off x="502920" y="1310641"/>
            <a:ext cx="10515600" cy="4378960"/>
          </a:xfrm>
          <a:prstGeom prst="rect">
            <a:avLst/>
          </a:prstGeom>
        </p:spPr>
        <p:txBody>
          <a:bodyPr/>
          <a:lstStyle>
            <a:lvl1pPr>
              <a:defRPr>
                <a:solidFill>
                  <a:srgbClr val="1B1B1B"/>
                </a:solidFill>
              </a:defRPr>
            </a:lvl1pPr>
            <a:lvl2pPr>
              <a:defRPr>
                <a:solidFill>
                  <a:srgbClr val="1B1B1B"/>
                </a:solidFill>
              </a:defRPr>
            </a:lvl2pPr>
            <a:lvl3pPr>
              <a:defRPr>
                <a:solidFill>
                  <a:srgbClr val="1B1B1B"/>
                </a:solidFill>
              </a:defRPr>
            </a:lvl3pPr>
            <a:lvl4pPr>
              <a:defRPr>
                <a:solidFill>
                  <a:srgbClr val="1B1B1B"/>
                </a:solidFill>
              </a:defRPr>
            </a:lvl4pPr>
            <a:lvl5pPr>
              <a:defRPr>
                <a:solidFill>
                  <a:srgbClr val="1B1B1B"/>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pic>
        <p:nvPicPr>
          <p:cNvPr id="2" name="Picture 1" descr="A black background with a black square&#10;&#10;Description automatically generated with medium confidence">
            <a:extLst>
              <a:ext uri="{FF2B5EF4-FFF2-40B4-BE49-F238E27FC236}">
                <a16:creationId xmlns:a16="http://schemas.microsoft.com/office/drawing/2014/main" id="{17229CF6-AAC7-DD2D-2383-FA5CC4CFB105}"/>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406400" y="5827395"/>
            <a:ext cx="1954059" cy="487304"/>
          </a:xfrm>
          <a:prstGeom prst="rect">
            <a:avLst/>
          </a:prstGeom>
        </p:spPr>
      </p:pic>
    </p:spTree>
    <p:extLst>
      <p:ext uri="{BB962C8B-B14F-4D97-AF65-F5344CB8AC3E}">
        <p14:creationId xmlns:p14="http://schemas.microsoft.com/office/powerpoint/2010/main" val="321757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_Title and Content">
    <p:bg>
      <p:bgPr>
        <a:solidFill>
          <a:srgbClr val="FAFAFA"/>
        </a:solidFill>
        <a:effectLst/>
      </p:bgPr>
    </p:bg>
    <p:spTree>
      <p:nvGrpSpPr>
        <p:cNvPr id="1" name=""/>
        <p:cNvGrpSpPr/>
        <p:nvPr/>
      </p:nvGrpSpPr>
      <p:grpSpPr>
        <a:xfrm>
          <a:off x="0" y="0"/>
          <a:ext cx="0" cy="0"/>
          <a:chOff x="0" y="0"/>
          <a:chExt cx="0" cy="0"/>
        </a:xfrm>
      </p:grpSpPr>
      <p:sp>
        <p:nvSpPr>
          <p:cNvPr id="14" name="2. Title Placeholder">
            <a:extLst>
              <a:ext uri="{FF2B5EF4-FFF2-40B4-BE49-F238E27FC236}">
                <a16:creationId xmlns:a16="http://schemas.microsoft.com/office/drawing/2014/main" id="{6D2C9649-E817-6113-49C1-5EBD81E09935}"/>
              </a:ext>
            </a:extLst>
          </p:cNvPr>
          <p:cNvSpPr>
            <a:spLocks noGrp="1"/>
          </p:cNvSpPr>
          <p:nvPr>
            <p:ph type="title" hasCustomPrompt="1"/>
          </p:nvPr>
        </p:nvSpPr>
        <p:spPr>
          <a:xfrm>
            <a:off x="502920" y="437430"/>
            <a:ext cx="9921240" cy="478155"/>
          </a:xfrm>
          <a:prstGeom prst="rect">
            <a:avLst/>
          </a:prstGeom>
        </p:spPr>
        <p:txBody>
          <a:bodyPr vert="horz" lIns="91440" tIns="45720" rIns="91440" bIns="45720" rtlCol="0" anchor="ctr">
            <a:noAutofit/>
          </a:bodyPr>
          <a:lstStyle>
            <a:lvl1pPr>
              <a:defRPr>
                <a:solidFill>
                  <a:srgbClr val="1B1B1B"/>
                </a:solidFill>
              </a:defRPr>
            </a:lvl1pPr>
          </a:lstStyle>
          <a:p>
            <a:r>
              <a:rPr lang="en-GB" dirty="0"/>
              <a:t>Insert headline here.</a:t>
            </a:r>
            <a:endParaRPr lang="en-US" dirty="0"/>
          </a:p>
        </p:txBody>
      </p:sp>
      <p:sp>
        <p:nvSpPr>
          <p:cNvPr id="9" name="3. Content Placeholder">
            <a:extLst>
              <a:ext uri="{FF2B5EF4-FFF2-40B4-BE49-F238E27FC236}">
                <a16:creationId xmlns:a16="http://schemas.microsoft.com/office/drawing/2014/main" id="{B5A082DC-9190-CE12-A89B-DEAF24BD59FB}"/>
              </a:ext>
            </a:extLst>
          </p:cNvPr>
          <p:cNvSpPr>
            <a:spLocks noGrp="1"/>
          </p:cNvSpPr>
          <p:nvPr>
            <p:ph sz="half" idx="1"/>
          </p:nvPr>
        </p:nvSpPr>
        <p:spPr>
          <a:xfrm>
            <a:off x="502920" y="1310641"/>
            <a:ext cx="10515600" cy="4378960"/>
          </a:xfrm>
          <a:prstGeom prst="rect">
            <a:avLst/>
          </a:prstGeom>
        </p:spPr>
        <p:txBody>
          <a:bodyPr/>
          <a:lstStyle>
            <a:lvl1pPr>
              <a:defRPr>
                <a:solidFill>
                  <a:srgbClr val="1B1B1B"/>
                </a:solidFill>
              </a:defRPr>
            </a:lvl1pPr>
            <a:lvl2pPr>
              <a:defRPr>
                <a:solidFill>
                  <a:srgbClr val="1B1B1B"/>
                </a:solidFill>
              </a:defRPr>
            </a:lvl2pPr>
            <a:lvl3pPr>
              <a:defRPr>
                <a:solidFill>
                  <a:srgbClr val="1B1B1B"/>
                </a:solidFill>
              </a:defRPr>
            </a:lvl3pPr>
            <a:lvl4pPr>
              <a:defRPr>
                <a:solidFill>
                  <a:srgbClr val="1B1B1B"/>
                </a:solidFill>
              </a:defRPr>
            </a:lvl4pPr>
            <a:lvl5pPr>
              <a:defRPr>
                <a:solidFill>
                  <a:srgbClr val="1B1B1B"/>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pic>
        <p:nvPicPr>
          <p:cNvPr id="4" name="Picture 3" descr="A black background with a black square&#10;&#10;Description automatically generated with medium confidence">
            <a:extLst>
              <a:ext uri="{FF2B5EF4-FFF2-40B4-BE49-F238E27FC236}">
                <a16:creationId xmlns:a16="http://schemas.microsoft.com/office/drawing/2014/main" id="{96DC3F04-8BBA-0785-458A-2A7116D5CC5D}"/>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9735021" y="5827395"/>
            <a:ext cx="1954059" cy="487304"/>
          </a:xfrm>
          <a:prstGeom prst="rect">
            <a:avLst/>
          </a:prstGeom>
        </p:spPr>
      </p:pic>
    </p:spTree>
    <p:extLst>
      <p:ext uri="{BB962C8B-B14F-4D97-AF65-F5344CB8AC3E}">
        <p14:creationId xmlns:p14="http://schemas.microsoft.com/office/powerpoint/2010/main" val="11191001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Two Content">
    <p:bg>
      <p:bgPr>
        <a:solidFill>
          <a:srgbClr val="FAFAFA"/>
        </a:solidFill>
        <a:effectLst/>
      </p:bgPr>
    </p:bg>
    <p:spTree>
      <p:nvGrpSpPr>
        <p:cNvPr id="1" name=""/>
        <p:cNvGrpSpPr/>
        <p:nvPr/>
      </p:nvGrpSpPr>
      <p:grpSpPr>
        <a:xfrm>
          <a:off x="0" y="0"/>
          <a:ext cx="0" cy="0"/>
          <a:chOff x="0" y="0"/>
          <a:chExt cx="0" cy="0"/>
        </a:xfrm>
      </p:grpSpPr>
      <p:sp>
        <p:nvSpPr>
          <p:cNvPr id="14" name="2. Title Placeholder">
            <a:extLst>
              <a:ext uri="{FF2B5EF4-FFF2-40B4-BE49-F238E27FC236}">
                <a16:creationId xmlns:a16="http://schemas.microsoft.com/office/drawing/2014/main" id="{8053EF19-8D24-481D-0BDA-F79A2035DF33}"/>
              </a:ext>
            </a:extLst>
          </p:cNvPr>
          <p:cNvSpPr>
            <a:spLocks noGrp="1"/>
          </p:cNvSpPr>
          <p:nvPr>
            <p:ph type="title" hasCustomPrompt="1"/>
          </p:nvPr>
        </p:nvSpPr>
        <p:spPr>
          <a:xfrm>
            <a:off x="502920" y="437430"/>
            <a:ext cx="9921240" cy="478155"/>
          </a:xfrm>
          <a:prstGeom prst="rect">
            <a:avLst/>
          </a:prstGeom>
        </p:spPr>
        <p:txBody>
          <a:bodyPr vert="horz" lIns="91440" tIns="45720" rIns="91440" bIns="45720" rtlCol="0" anchor="ctr">
            <a:noAutofit/>
          </a:bodyPr>
          <a:lstStyle>
            <a:lvl1pPr>
              <a:defRPr>
                <a:solidFill>
                  <a:srgbClr val="1B1B1B"/>
                </a:solidFill>
              </a:defRPr>
            </a:lvl1pPr>
          </a:lstStyle>
          <a:p>
            <a:r>
              <a:rPr lang="en-GB" dirty="0"/>
              <a:t>Insert headline here.</a:t>
            </a:r>
            <a:endParaRPr lang="en-US" dirty="0"/>
          </a:p>
        </p:txBody>
      </p:sp>
      <p:sp>
        <p:nvSpPr>
          <p:cNvPr id="17" name="3. Content Placeholder (1)">
            <a:extLst>
              <a:ext uri="{FF2B5EF4-FFF2-40B4-BE49-F238E27FC236}">
                <a16:creationId xmlns:a16="http://schemas.microsoft.com/office/drawing/2014/main" id="{11254375-EF80-738D-E998-C0B2F39CB8FE}"/>
              </a:ext>
            </a:extLst>
          </p:cNvPr>
          <p:cNvSpPr>
            <a:spLocks noGrp="1"/>
          </p:cNvSpPr>
          <p:nvPr>
            <p:ph sz="half" idx="1"/>
          </p:nvPr>
        </p:nvSpPr>
        <p:spPr>
          <a:xfrm>
            <a:off x="502920" y="1310641"/>
            <a:ext cx="5181600" cy="4378959"/>
          </a:xfrm>
          <a:prstGeom prst="rect">
            <a:avLst/>
          </a:prstGeom>
        </p:spPr>
        <p:txBody>
          <a:bodyPr/>
          <a:lstStyle>
            <a:lvl1pPr>
              <a:defRPr>
                <a:solidFill>
                  <a:srgbClr val="1B1B1B"/>
                </a:solidFill>
              </a:defRPr>
            </a:lvl1pPr>
            <a:lvl2pPr>
              <a:defRPr>
                <a:solidFill>
                  <a:srgbClr val="1B1B1B"/>
                </a:solidFill>
              </a:defRPr>
            </a:lvl2pPr>
            <a:lvl3pPr>
              <a:defRPr>
                <a:solidFill>
                  <a:srgbClr val="1B1B1B"/>
                </a:solidFill>
              </a:defRPr>
            </a:lvl3pPr>
            <a:lvl4pPr>
              <a:defRPr>
                <a:solidFill>
                  <a:srgbClr val="1B1B1B"/>
                </a:solidFill>
              </a:defRPr>
            </a:lvl4pPr>
            <a:lvl5pPr>
              <a:defRPr>
                <a:solidFill>
                  <a:srgbClr val="1B1B1B"/>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8" name="4. Content Placeholder (2)">
            <a:extLst>
              <a:ext uri="{FF2B5EF4-FFF2-40B4-BE49-F238E27FC236}">
                <a16:creationId xmlns:a16="http://schemas.microsoft.com/office/drawing/2014/main" id="{084CCB2F-26F1-E1B8-5561-263F115EB15F}"/>
              </a:ext>
            </a:extLst>
          </p:cNvPr>
          <p:cNvSpPr>
            <a:spLocks noGrp="1"/>
          </p:cNvSpPr>
          <p:nvPr>
            <p:ph sz="half" idx="2"/>
          </p:nvPr>
        </p:nvSpPr>
        <p:spPr>
          <a:xfrm>
            <a:off x="5836920" y="1310641"/>
            <a:ext cx="5181600" cy="4378959"/>
          </a:xfrm>
          <a:prstGeom prst="rect">
            <a:avLst/>
          </a:prstGeom>
        </p:spPr>
        <p:txBody>
          <a:bodyPr/>
          <a:lstStyle>
            <a:lvl1pPr>
              <a:defRPr>
                <a:solidFill>
                  <a:srgbClr val="1B1B1B"/>
                </a:solidFill>
              </a:defRPr>
            </a:lvl1pPr>
            <a:lvl2pPr>
              <a:defRPr>
                <a:solidFill>
                  <a:srgbClr val="1B1B1B"/>
                </a:solidFill>
              </a:defRPr>
            </a:lvl2pPr>
            <a:lvl3pPr>
              <a:defRPr>
                <a:solidFill>
                  <a:srgbClr val="1B1B1B"/>
                </a:solidFill>
              </a:defRPr>
            </a:lvl3pPr>
            <a:lvl4pPr>
              <a:defRPr>
                <a:solidFill>
                  <a:srgbClr val="1B1B1B"/>
                </a:solidFill>
              </a:defRPr>
            </a:lvl4pPr>
            <a:lvl5pPr>
              <a:defRPr>
                <a:solidFill>
                  <a:srgbClr val="1B1B1B"/>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pic>
        <p:nvPicPr>
          <p:cNvPr id="3" name="Picture 2" descr="A black background with a black square&#10;&#10;Description automatically generated with medium confidence">
            <a:extLst>
              <a:ext uri="{FF2B5EF4-FFF2-40B4-BE49-F238E27FC236}">
                <a16:creationId xmlns:a16="http://schemas.microsoft.com/office/drawing/2014/main" id="{A517CE37-381F-3FD9-96CB-F3D35B32BD50}"/>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406400" y="5827395"/>
            <a:ext cx="1954059" cy="487304"/>
          </a:xfrm>
          <a:prstGeom prst="rect">
            <a:avLst/>
          </a:prstGeom>
        </p:spPr>
      </p:pic>
    </p:spTree>
    <p:extLst>
      <p:ext uri="{BB962C8B-B14F-4D97-AF65-F5344CB8AC3E}">
        <p14:creationId xmlns:p14="http://schemas.microsoft.com/office/powerpoint/2010/main" val="3347246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_Two Content">
    <p:bg>
      <p:bgPr>
        <a:solidFill>
          <a:srgbClr val="FAFAFA"/>
        </a:solidFill>
        <a:effectLst/>
      </p:bgPr>
    </p:bg>
    <p:spTree>
      <p:nvGrpSpPr>
        <p:cNvPr id="1" name=""/>
        <p:cNvGrpSpPr/>
        <p:nvPr/>
      </p:nvGrpSpPr>
      <p:grpSpPr>
        <a:xfrm>
          <a:off x="0" y="0"/>
          <a:ext cx="0" cy="0"/>
          <a:chOff x="0" y="0"/>
          <a:chExt cx="0" cy="0"/>
        </a:xfrm>
      </p:grpSpPr>
      <p:sp>
        <p:nvSpPr>
          <p:cNvPr id="14" name="2. Title Placeholder">
            <a:extLst>
              <a:ext uri="{FF2B5EF4-FFF2-40B4-BE49-F238E27FC236}">
                <a16:creationId xmlns:a16="http://schemas.microsoft.com/office/drawing/2014/main" id="{8053EF19-8D24-481D-0BDA-F79A2035DF33}"/>
              </a:ext>
            </a:extLst>
          </p:cNvPr>
          <p:cNvSpPr>
            <a:spLocks noGrp="1"/>
          </p:cNvSpPr>
          <p:nvPr>
            <p:ph type="title" hasCustomPrompt="1"/>
          </p:nvPr>
        </p:nvSpPr>
        <p:spPr>
          <a:xfrm>
            <a:off x="502920" y="437430"/>
            <a:ext cx="9921240" cy="478155"/>
          </a:xfrm>
          <a:prstGeom prst="rect">
            <a:avLst/>
          </a:prstGeom>
        </p:spPr>
        <p:txBody>
          <a:bodyPr vert="horz" lIns="91440" tIns="45720" rIns="91440" bIns="45720" rtlCol="0" anchor="ctr">
            <a:noAutofit/>
          </a:bodyPr>
          <a:lstStyle>
            <a:lvl1pPr>
              <a:defRPr>
                <a:solidFill>
                  <a:srgbClr val="1B1B1B"/>
                </a:solidFill>
              </a:defRPr>
            </a:lvl1pPr>
          </a:lstStyle>
          <a:p>
            <a:r>
              <a:rPr lang="en-GB" dirty="0"/>
              <a:t>Insert headline here.</a:t>
            </a:r>
            <a:endParaRPr lang="en-US" dirty="0"/>
          </a:p>
        </p:txBody>
      </p:sp>
      <p:sp>
        <p:nvSpPr>
          <p:cNvPr id="17" name="3. Content Placeholder (1)">
            <a:extLst>
              <a:ext uri="{FF2B5EF4-FFF2-40B4-BE49-F238E27FC236}">
                <a16:creationId xmlns:a16="http://schemas.microsoft.com/office/drawing/2014/main" id="{11254375-EF80-738D-E998-C0B2F39CB8FE}"/>
              </a:ext>
            </a:extLst>
          </p:cNvPr>
          <p:cNvSpPr>
            <a:spLocks noGrp="1"/>
          </p:cNvSpPr>
          <p:nvPr>
            <p:ph sz="half" idx="1"/>
          </p:nvPr>
        </p:nvSpPr>
        <p:spPr>
          <a:xfrm>
            <a:off x="502920" y="1310641"/>
            <a:ext cx="5181600" cy="4378959"/>
          </a:xfrm>
          <a:prstGeom prst="rect">
            <a:avLst/>
          </a:prstGeom>
        </p:spPr>
        <p:txBody>
          <a:bodyPr/>
          <a:lstStyle>
            <a:lvl1pPr>
              <a:defRPr>
                <a:solidFill>
                  <a:srgbClr val="1B1B1B"/>
                </a:solidFill>
              </a:defRPr>
            </a:lvl1pPr>
            <a:lvl2pPr>
              <a:defRPr>
                <a:solidFill>
                  <a:srgbClr val="1B1B1B"/>
                </a:solidFill>
              </a:defRPr>
            </a:lvl2pPr>
            <a:lvl3pPr>
              <a:defRPr>
                <a:solidFill>
                  <a:srgbClr val="1B1B1B"/>
                </a:solidFill>
              </a:defRPr>
            </a:lvl3pPr>
            <a:lvl4pPr>
              <a:defRPr>
                <a:solidFill>
                  <a:srgbClr val="1B1B1B"/>
                </a:solidFill>
              </a:defRPr>
            </a:lvl4pPr>
            <a:lvl5pPr>
              <a:defRPr>
                <a:solidFill>
                  <a:srgbClr val="1B1B1B"/>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8" name="4. Content Placeholder (2)">
            <a:extLst>
              <a:ext uri="{FF2B5EF4-FFF2-40B4-BE49-F238E27FC236}">
                <a16:creationId xmlns:a16="http://schemas.microsoft.com/office/drawing/2014/main" id="{084CCB2F-26F1-E1B8-5561-263F115EB15F}"/>
              </a:ext>
            </a:extLst>
          </p:cNvPr>
          <p:cNvSpPr>
            <a:spLocks noGrp="1"/>
          </p:cNvSpPr>
          <p:nvPr>
            <p:ph sz="half" idx="2"/>
          </p:nvPr>
        </p:nvSpPr>
        <p:spPr>
          <a:xfrm>
            <a:off x="5836920" y="1310641"/>
            <a:ext cx="5181600" cy="4378959"/>
          </a:xfrm>
          <a:prstGeom prst="rect">
            <a:avLst/>
          </a:prstGeom>
        </p:spPr>
        <p:txBody>
          <a:bodyPr/>
          <a:lstStyle>
            <a:lvl1pPr>
              <a:defRPr>
                <a:solidFill>
                  <a:srgbClr val="1B1B1B"/>
                </a:solidFill>
              </a:defRPr>
            </a:lvl1pPr>
            <a:lvl2pPr>
              <a:defRPr>
                <a:solidFill>
                  <a:srgbClr val="1B1B1B"/>
                </a:solidFill>
              </a:defRPr>
            </a:lvl2pPr>
            <a:lvl3pPr>
              <a:defRPr>
                <a:solidFill>
                  <a:srgbClr val="1B1B1B"/>
                </a:solidFill>
              </a:defRPr>
            </a:lvl3pPr>
            <a:lvl4pPr>
              <a:defRPr>
                <a:solidFill>
                  <a:srgbClr val="1B1B1B"/>
                </a:solidFill>
              </a:defRPr>
            </a:lvl4pPr>
            <a:lvl5pPr>
              <a:defRPr>
                <a:solidFill>
                  <a:srgbClr val="1B1B1B"/>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pic>
        <p:nvPicPr>
          <p:cNvPr id="7" name="Picture 6" descr="A black background with a black square&#10;&#10;Description automatically generated with medium confidence">
            <a:extLst>
              <a:ext uri="{FF2B5EF4-FFF2-40B4-BE49-F238E27FC236}">
                <a16:creationId xmlns:a16="http://schemas.microsoft.com/office/drawing/2014/main" id="{25A08B27-4FCD-D887-21E3-71B416AADE54}"/>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9735021" y="5827395"/>
            <a:ext cx="1954059" cy="487304"/>
          </a:xfrm>
          <a:prstGeom prst="rect">
            <a:avLst/>
          </a:prstGeom>
        </p:spPr>
      </p:pic>
    </p:spTree>
    <p:extLst>
      <p:ext uri="{BB962C8B-B14F-4D97-AF65-F5344CB8AC3E}">
        <p14:creationId xmlns:p14="http://schemas.microsoft.com/office/powerpoint/2010/main" val="668885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_Two Content">
    <p:bg>
      <p:bgPr>
        <a:solidFill>
          <a:srgbClr val="FAFAFA"/>
        </a:solidFill>
        <a:effectLst/>
      </p:bgPr>
    </p:bg>
    <p:spTree>
      <p:nvGrpSpPr>
        <p:cNvPr id="1" name=""/>
        <p:cNvGrpSpPr/>
        <p:nvPr/>
      </p:nvGrpSpPr>
      <p:grpSpPr>
        <a:xfrm>
          <a:off x="0" y="0"/>
          <a:ext cx="0" cy="0"/>
          <a:chOff x="0" y="0"/>
          <a:chExt cx="0" cy="0"/>
        </a:xfrm>
      </p:grpSpPr>
      <p:sp>
        <p:nvSpPr>
          <p:cNvPr id="14" name="2. Title Placeholder">
            <a:extLst>
              <a:ext uri="{FF2B5EF4-FFF2-40B4-BE49-F238E27FC236}">
                <a16:creationId xmlns:a16="http://schemas.microsoft.com/office/drawing/2014/main" id="{8053EF19-8D24-481D-0BDA-F79A2035DF33}"/>
              </a:ext>
            </a:extLst>
          </p:cNvPr>
          <p:cNvSpPr>
            <a:spLocks noGrp="1"/>
          </p:cNvSpPr>
          <p:nvPr>
            <p:ph type="title" hasCustomPrompt="1"/>
          </p:nvPr>
        </p:nvSpPr>
        <p:spPr>
          <a:xfrm>
            <a:off x="502920" y="437430"/>
            <a:ext cx="9921240" cy="478155"/>
          </a:xfrm>
          <a:prstGeom prst="rect">
            <a:avLst/>
          </a:prstGeom>
        </p:spPr>
        <p:txBody>
          <a:bodyPr vert="horz" lIns="91440" tIns="45720" rIns="91440" bIns="45720" rtlCol="0" anchor="ctr">
            <a:noAutofit/>
          </a:bodyPr>
          <a:lstStyle>
            <a:lvl1pPr>
              <a:defRPr>
                <a:solidFill>
                  <a:srgbClr val="1B1B1B"/>
                </a:solidFill>
              </a:defRPr>
            </a:lvl1pPr>
          </a:lstStyle>
          <a:p>
            <a:r>
              <a:rPr lang="en-GB" dirty="0"/>
              <a:t>Insert headline here.</a:t>
            </a:r>
            <a:endParaRPr lang="en-US" dirty="0"/>
          </a:p>
        </p:txBody>
      </p:sp>
      <p:sp>
        <p:nvSpPr>
          <p:cNvPr id="3" name="3. Content Placeholder (1)">
            <a:extLst>
              <a:ext uri="{FF2B5EF4-FFF2-40B4-BE49-F238E27FC236}">
                <a16:creationId xmlns:a16="http://schemas.microsoft.com/office/drawing/2014/main" id="{A162B99D-4A4D-B778-5FD2-9F4A22B0B3AA}"/>
              </a:ext>
            </a:extLst>
          </p:cNvPr>
          <p:cNvSpPr>
            <a:spLocks noGrp="1"/>
          </p:cNvSpPr>
          <p:nvPr>
            <p:ph sz="half" idx="14"/>
          </p:nvPr>
        </p:nvSpPr>
        <p:spPr>
          <a:xfrm>
            <a:off x="968019" y="1636464"/>
            <a:ext cx="2520000" cy="2520000"/>
          </a:xfrm>
          <a:prstGeom prst="rect">
            <a:avLst/>
          </a:prstGeom>
        </p:spPr>
        <p:txBody>
          <a:bodyPr>
            <a:normAutofit/>
          </a:bodyPr>
          <a:lstStyle>
            <a:lvl1pPr>
              <a:defRPr sz="1600">
                <a:solidFill>
                  <a:srgbClr val="1B1B1B"/>
                </a:solidFill>
              </a:defRPr>
            </a:lvl1pPr>
          </a:lstStyle>
          <a:p>
            <a:pPr lvl="0"/>
            <a:r>
              <a:rPr lang="en-GB"/>
              <a:t>Click to edit Master text styles</a:t>
            </a:r>
          </a:p>
        </p:txBody>
      </p:sp>
      <p:sp>
        <p:nvSpPr>
          <p:cNvPr id="15" name="4. Text Box Placeholder (1)">
            <a:extLst>
              <a:ext uri="{FF2B5EF4-FFF2-40B4-BE49-F238E27FC236}">
                <a16:creationId xmlns:a16="http://schemas.microsoft.com/office/drawing/2014/main" id="{6D6CB8B4-9C8E-A2FA-558C-30A5D0827004}"/>
              </a:ext>
            </a:extLst>
          </p:cNvPr>
          <p:cNvSpPr>
            <a:spLocks noGrp="1"/>
          </p:cNvSpPr>
          <p:nvPr>
            <p:ph type="body" sz="quarter" idx="20" hasCustomPrompt="1"/>
          </p:nvPr>
        </p:nvSpPr>
        <p:spPr>
          <a:xfrm>
            <a:off x="967069" y="4351119"/>
            <a:ext cx="2520950" cy="1014413"/>
          </a:xfrm>
        </p:spPr>
        <p:txBody>
          <a:bodyPr>
            <a:noAutofit/>
          </a:bodyPr>
          <a:lstStyle>
            <a:lvl1pPr>
              <a:lnSpc>
                <a:spcPct val="100000"/>
              </a:lnSpc>
              <a:defRPr sz="1400">
                <a:solidFill>
                  <a:srgbClr val="1B1B1B"/>
                </a:solidFill>
              </a:defRPr>
            </a:lvl1pPr>
          </a:lstStyle>
          <a:p>
            <a:r>
              <a:rPr lang="en-GB" dirty="0"/>
              <a:t>Insert sub copy here.</a:t>
            </a:r>
          </a:p>
        </p:txBody>
      </p:sp>
      <p:sp>
        <p:nvSpPr>
          <p:cNvPr id="4" name="5. Content Placeholder (2)">
            <a:extLst>
              <a:ext uri="{FF2B5EF4-FFF2-40B4-BE49-F238E27FC236}">
                <a16:creationId xmlns:a16="http://schemas.microsoft.com/office/drawing/2014/main" id="{A2B13861-080E-609A-01A7-5EDC25A0B0FF}"/>
              </a:ext>
            </a:extLst>
          </p:cNvPr>
          <p:cNvSpPr>
            <a:spLocks noGrp="1"/>
          </p:cNvSpPr>
          <p:nvPr>
            <p:ph sz="half" idx="15"/>
          </p:nvPr>
        </p:nvSpPr>
        <p:spPr>
          <a:xfrm>
            <a:off x="4836000" y="1637090"/>
            <a:ext cx="2520000" cy="2520000"/>
          </a:xfrm>
          <a:prstGeom prst="rect">
            <a:avLst/>
          </a:prstGeom>
        </p:spPr>
        <p:txBody>
          <a:bodyPr>
            <a:normAutofit/>
          </a:bodyPr>
          <a:lstStyle>
            <a:lvl1pPr>
              <a:defRPr sz="1600">
                <a:solidFill>
                  <a:srgbClr val="1B1B1B"/>
                </a:solidFill>
              </a:defRPr>
            </a:lvl1pPr>
          </a:lstStyle>
          <a:p>
            <a:pPr lvl="0"/>
            <a:r>
              <a:rPr lang="en-GB"/>
              <a:t>Click to edit Master text styles</a:t>
            </a:r>
          </a:p>
        </p:txBody>
      </p:sp>
      <p:sp>
        <p:nvSpPr>
          <p:cNvPr id="13" name="6. Text Box Placeholder (2)">
            <a:extLst>
              <a:ext uri="{FF2B5EF4-FFF2-40B4-BE49-F238E27FC236}">
                <a16:creationId xmlns:a16="http://schemas.microsoft.com/office/drawing/2014/main" id="{005774E2-5CA0-1157-5F43-7B5C9996EFC0}"/>
              </a:ext>
            </a:extLst>
          </p:cNvPr>
          <p:cNvSpPr>
            <a:spLocks noGrp="1"/>
          </p:cNvSpPr>
          <p:nvPr>
            <p:ph type="body" sz="quarter" idx="19" hasCustomPrompt="1"/>
          </p:nvPr>
        </p:nvSpPr>
        <p:spPr>
          <a:xfrm>
            <a:off x="4835525" y="4351119"/>
            <a:ext cx="2520950" cy="1014413"/>
          </a:xfrm>
        </p:spPr>
        <p:txBody>
          <a:bodyPr>
            <a:noAutofit/>
          </a:bodyPr>
          <a:lstStyle>
            <a:lvl1pPr>
              <a:lnSpc>
                <a:spcPct val="100000"/>
              </a:lnSpc>
              <a:defRPr sz="1400">
                <a:solidFill>
                  <a:srgbClr val="1B1B1B"/>
                </a:solidFill>
              </a:defRPr>
            </a:lvl1pPr>
          </a:lstStyle>
          <a:p>
            <a:r>
              <a:rPr lang="en-GB" dirty="0"/>
              <a:t>Insert sub copy here.</a:t>
            </a:r>
          </a:p>
        </p:txBody>
      </p:sp>
      <p:sp>
        <p:nvSpPr>
          <p:cNvPr id="9" name="7. Content Placeholder (3)">
            <a:extLst>
              <a:ext uri="{FF2B5EF4-FFF2-40B4-BE49-F238E27FC236}">
                <a16:creationId xmlns:a16="http://schemas.microsoft.com/office/drawing/2014/main" id="{5565E762-8883-AB43-D811-12B759024A9D}"/>
              </a:ext>
            </a:extLst>
          </p:cNvPr>
          <p:cNvSpPr>
            <a:spLocks noGrp="1"/>
          </p:cNvSpPr>
          <p:nvPr>
            <p:ph sz="half" idx="16"/>
          </p:nvPr>
        </p:nvSpPr>
        <p:spPr>
          <a:xfrm>
            <a:off x="8714257" y="1637090"/>
            <a:ext cx="2520000" cy="2520000"/>
          </a:xfrm>
          <a:prstGeom prst="rect">
            <a:avLst/>
          </a:prstGeom>
        </p:spPr>
        <p:txBody>
          <a:bodyPr>
            <a:normAutofit/>
          </a:bodyPr>
          <a:lstStyle>
            <a:lvl1pPr>
              <a:defRPr sz="1600">
                <a:solidFill>
                  <a:srgbClr val="1B1B1B"/>
                </a:solidFill>
              </a:defRPr>
            </a:lvl1pPr>
          </a:lstStyle>
          <a:p>
            <a:pPr lvl="0"/>
            <a:r>
              <a:rPr lang="en-GB"/>
              <a:t>Click to edit Master text styles</a:t>
            </a:r>
          </a:p>
        </p:txBody>
      </p:sp>
      <p:sp>
        <p:nvSpPr>
          <p:cNvPr id="16" name="8. Text Box Placeholder (3)">
            <a:extLst>
              <a:ext uri="{FF2B5EF4-FFF2-40B4-BE49-F238E27FC236}">
                <a16:creationId xmlns:a16="http://schemas.microsoft.com/office/drawing/2014/main" id="{D584B818-73B8-22FE-5635-36F576CEABCF}"/>
              </a:ext>
            </a:extLst>
          </p:cNvPr>
          <p:cNvSpPr>
            <a:spLocks noGrp="1"/>
          </p:cNvSpPr>
          <p:nvPr>
            <p:ph type="body" sz="quarter" idx="21" hasCustomPrompt="1"/>
          </p:nvPr>
        </p:nvSpPr>
        <p:spPr>
          <a:xfrm>
            <a:off x="8713782" y="4400389"/>
            <a:ext cx="2520475" cy="981075"/>
          </a:xfrm>
        </p:spPr>
        <p:txBody>
          <a:bodyPr>
            <a:noAutofit/>
          </a:bodyPr>
          <a:lstStyle>
            <a:lvl1pPr marL="0" indent="0">
              <a:lnSpc>
                <a:spcPct val="100000"/>
              </a:lnSpc>
              <a:buNone/>
              <a:defRPr sz="1400">
                <a:solidFill>
                  <a:srgbClr val="1B1B1B"/>
                </a:solidFill>
              </a:defRPr>
            </a:lvl1pPr>
          </a:lstStyle>
          <a:p>
            <a:r>
              <a:rPr lang="en-GB" dirty="0"/>
              <a:t>Insert sub copy here.</a:t>
            </a:r>
          </a:p>
        </p:txBody>
      </p:sp>
      <p:pic>
        <p:nvPicPr>
          <p:cNvPr id="5" name="Picture 4" descr="A black background with a black square&#10;&#10;Description automatically generated with medium confidence">
            <a:extLst>
              <a:ext uri="{FF2B5EF4-FFF2-40B4-BE49-F238E27FC236}">
                <a16:creationId xmlns:a16="http://schemas.microsoft.com/office/drawing/2014/main" id="{36AC4827-D56E-785B-690B-73B8B175B654}"/>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406400" y="5827395"/>
            <a:ext cx="1954059" cy="487304"/>
          </a:xfrm>
          <a:prstGeom prst="rect">
            <a:avLst/>
          </a:prstGeom>
        </p:spPr>
      </p:pic>
    </p:spTree>
    <p:extLst>
      <p:ext uri="{BB962C8B-B14F-4D97-AF65-F5344CB8AC3E}">
        <p14:creationId xmlns:p14="http://schemas.microsoft.com/office/powerpoint/2010/main" val="40103545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Light Divider Slide - 3">
    <p:bg>
      <p:bgPr>
        <a:solidFill>
          <a:srgbClr val="F6F6F6"/>
        </a:solidFill>
        <a:effectLst/>
      </p:bgPr>
    </p:bg>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id="{B9A254AA-18E4-9DAC-4282-5464EB9B859F}"/>
              </a:ext>
            </a:extLst>
          </p:cNvPr>
          <p:cNvSpPr>
            <a:spLocks noGrp="1"/>
          </p:cNvSpPr>
          <p:nvPr>
            <p:ph type="pic" sz="quarter" idx="12"/>
          </p:nvPr>
        </p:nvSpPr>
        <p:spPr>
          <a:xfrm>
            <a:off x="-11151" y="0"/>
            <a:ext cx="5827131" cy="6858000"/>
          </a:xfrm>
          <a:custGeom>
            <a:avLst/>
            <a:gdLst>
              <a:gd name="connsiteX0" fmla="*/ 11151 w 5827131"/>
              <a:gd name="connsiteY0" fmla="*/ 0 h 6858000"/>
              <a:gd name="connsiteX1" fmla="*/ 28558 w 5827131"/>
              <a:gd name="connsiteY1" fmla="*/ 0 h 6858000"/>
              <a:gd name="connsiteX2" fmla="*/ 5080039 w 5827131"/>
              <a:gd name="connsiteY2" fmla="*/ 0 h 6858000"/>
              <a:gd name="connsiteX3" fmla="*/ 5792826 w 5827131"/>
              <a:gd name="connsiteY3" fmla="*/ 0 h 6858000"/>
              <a:gd name="connsiteX4" fmla="*/ 5157788 w 5827131"/>
              <a:gd name="connsiteY4" fmla="*/ 3796113 h 6858000"/>
              <a:gd name="connsiteX5" fmla="*/ 5827131 w 5827131"/>
              <a:gd name="connsiteY5" fmla="*/ 6858000 h 6858000"/>
              <a:gd name="connsiteX6" fmla="*/ 5080039 w 5827131"/>
              <a:gd name="connsiteY6" fmla="*/ 6858000 h 6858000"/>
              <a:gd name="connsiteX7" fmla="*/ 1779734 w 5827131"/>
              <a:gd name="connsiteY7" fmla="*/ 6858000 h 6858000"/>
              <a:gd name="connsiteX8" fmla="*/ 11151 w 5827131"/>
              <a:gd name="connsiteY8" fmla="*/ 6858000 h 6858000"/>
              <a:gd name="connsiteX9" fmla="*/ 11151 w 5827131"/>
              <a:gd name="connsiteY9" fmla="*/ 6853666 h 6858000"/>
              <a:gd name="connsiteX10" fmla="*/ 0 w 5827131"/>
              <a:gd name="connsiteY10" fmla="*/ 6853638 h 6858000"/>
              <a:gd name="connsiteX11" fmla="*/ 11151 w 5827131"/>
              <a:gd name="connsiteY11" fmla="*/ 417750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827131" h="6858000">
                <a:moveTo>
                  <a:pt x="11151" y="0"/>
                </a:moveTo>
                <a:lnTo>
                  <a:pt x="28558" y="0"/>
                </a:lnTo>
                <a:lnTo>
                  <a:pt x="5080039" y="0"/>
                </a:lnTo>
                <a:lnTo>
                  <a:pt x="5792826" y="0"/>
                </a:lnTo>
                <a:lnTo>
                  <a:pt x="5157788" y="3796113"/>
                </a:lnTo>
                <a:lnTo>
                  <a:pt x="5827131" y="6858000"/>
                </a:lnTo>
                <a:lnTo>
                  <a:pt x="5080039" y="6858000"/>
                </a:lnTo>
                <a:lnTo>
                  <a:pt x="1779734" y="6858000"/>
                </a:lnTo>
                <a:lnTo>
                  <a:pt x="11151" y="6858000"/>
                </a:lnTo>
                <a:lnTo>
                  <a:pt x="11151" y="6853666"/>
                </a:lnTo>
                <a:lnTo>
                  <a:pt x="0" y="6853638"/>
                </a:lnTo>
                <a:lnTo>
                  <a:pt x="11151" y="4177508"/>
                </a:lnTo>
                <a:close/>
              </a:path>
            </a:pathLst>
          </a:custGeom>
        </p:spPr>
        <p:txBody>
          <a:bodyPr wrap="square">
            <a:noAutofit/>
          </a:bodyPr>
          <a:lstStyle/>
          <a:p>
            <a:r>
              <a:rPr lang="en-GB"/>
              <a:t>Click icon to add picture</a:t>
            </a:r>
            <a:endParaRPr lang="en-US"/>
          </a:p>
        </p:txBody>
      </p:sp>
      <p:pic>
        <p:nvPicPr>
          <p:cNvPr id="3" name="Picture 2" descr="A black background with a black square&#10;&#10;Description automatically generated with medium confidence">
            <a:extLst>
              <a:ext uri="{FF2B5EF4-FFF2-40B4-BE49-F238E27FC236}">
                <a16:creationId xmlns:a16="http://schemas.microsoft.com/office/drawing/2014/main" id="{68B87D74-DF91-5D9B-2ADA-143B3D15D390}"/>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6407652" y="5827395"/>
            <a:ext cx="1954059" cy="487304"/>
          </a:xfrm>
          <a:prstGeom prst="rect">
            <a:avLst/>
          </a:prstGeom>
        </p:spPr>
      </p:pic>
      <p:sp>
        <p:nvSpPr>
          <p:cNvPr id="6" name="2. Subtitle Placeholder">
            <a:extLst>
              <a:ext uri="{FF2B5EF4-FFF2-40B4-BE49-F238E27FC236}">
                <a16:creationId xmlns:a16="http://schemas.microsoft.com/office/drawing/2014/main" id="{47DD63DB-696E-1F57-4651-369A131C6B24}"/>
              </a:ext>
            </a:extLst>
          </p:cNvPr>
          <p:cNvSpPr>
            <a:spLocks noGrp="1"/>
          </p:cNvSpPr>
          <p:nvPr>
            <p:ph type="subTitle" idx="1" hasCustomPrompt="1"/>
          </p:nvPr>
        </p:nvSpPr>
        <p:spPr>
          <a:xfrm>
            <a:off x="6096000" y="1569436"/>
            <a:ext cx="5518130" cy="3872223"/>
          </a:xfrm>
          <a:prstGeom prst="rect">
            <a:avLst/>
          </a:prstGeom>
        </p:spPr>
        <p:txBody>
          <a:bodyPr>
            <a:normAutofit/>
          </a:bodyPr>
          <a:lstStyle>
            <a:lvl1pPr marL="0" indent="0" algn="l">
              <a:lnSpc>
                <a:spcPct val="100000"/>
              </a:lnSpc>
              <a:spcBef>
                <a:spcPts val="0"/>
              </a:spcBef>
              <a:buNone/>
              <a:defRPr sz="2000">
                <a:solidFill>
                  <a:srgbClr val="1B1B1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Insert sub copy here.</a:t>
            </a:r>
            <a:endParaRPr lang="en-US" dirty="0"/>
          </a:p>
        </p:txBody>
      </p:sp>
      <p:sp>
        <p:nvSpPr>
          <p:cNvPr id="7" name="2. Title Placeholder">
            <a:extLst>
              <a:ext uri="{FF2B5EF4-FFF2-40B4-BE49-F238E27FC236}">
                <a16:creationId xmlns:a16="http://schemas.microsoft.com/office/drawing/2014/main" id="{A4CA4673-AD06-EB19-133A-E588BE05FE8E}"/>
              </a:ext>
            </a:extLst>
          </p:cNvPr>
          <p:cNvSpPr>
            <a:spLocks noGrp="1"/>
          </p:cNvSpPr>
          <p:nvPr>
            <p:ph type="title" hasCustomPrompt="1"/>
          </p:nvPr>
        </p:nvSpPr>
        <p:spPr>
          <a:xfrm>
            <a:off x="6096000" y="543301"/>
            <a:ext cx="5518130" cy="534529"/>
          </a:xfrm>
          <a:prstGeom prst="rect">
            <a:avLst/>
          </a:prstGeom>
        </p:spPr>
        <p:txBody>
          <a:bodyPr vert="horz" lIns="91440" tIns="45720" rIns="91440" bIns="45720" rtlCol="0" anchor="ctr">
            <a:noAutofit/>
          </a:bodyPr>
          <a:lstStyle>
            <a:lvl1pPr>
              <a:defRPr>
                <a:solidFill>
                  <a:srgbClr val="1B1B1B"/>
                </a:solidFill>
              </a:defRPr>
            </a:lvl1pPr>
          </a:lstStyle>
          <a:p>
            <a:r>
              <a:rPr lang="en-GB" dirty="0"/>
              <a:t>Insert headline here.</a:t>
            </a:r>
            <a:endParaRPr lang="en-US" dirty="0"/>
          </a:p>
        </p:txBody>
      </p:sp>
    </p:spTree>
    <p:extLst>
      <p:ext uri="{BB962C8B-B14F-4D97-AF65-F5344CB8AC3E}">
        <p14:creationId xmlns:p14="http://schemas.microsoft.com/office/powerpoint/2010/main" val="982822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Light Divider Slide - 2">
    <p:bg>
      <p:bgPr>
        <a:solidFill>
          <a:srgbClr val="FAFAFA"/>
        </a:solidFill>
        <a:effectLst/>
      </p:bgPr>
    </p:bg>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889D52B5-AEBA-52C6-1468-CF5F3A19510F}"/>
              </a:ext>
            </a:extLst>
          </p:cNvPr>
          <p:cNvSpPr>
            <a:spLocks noGrp="1"/>
          </p:cNvSpPr>
          <p:nvPr>
            <p:ph type="pic" sz="quarter" idx="12"/>
          </p:nvPr>
        </p:nvSpPr>
        <p:spPr>
          <a:xfrm>
            <a:off x="6369051" y="0"/>
            <a:ext cx="5822949" cy="6858000"/>
          </a:xfrm>
          <a:custGeom>
            <a:avLst/>
            <a:gdLst>
              <a:gd name="connsiteX0" fmla="*/ 0 w 5822949"/>
              <a:gd name="connsiteY0" fmla="*/ 0 h 6858000"/>
              <a:gd name="connsiteX1" fmla="*/ 5822949 w 5822949"/>
              <a:gd name="connsiteY1" fmla="*/ 0 h 6858000"/>
              <a:gd name="connsiteX2" fmla="*/ 5822949 w 5822949"/>
              <a:gd name="connsiteY2" fmla="*/ 6858000 h 6858000"/>
              <a:gd name="connsiteX3" fmla="*/ 22923 w 5822949"/>
              <a:gd name="connsiteY3" fmla="*/ 6858000 h 6858000"/>
              <a:gd name="connsiteX4" fmla="*/ 539749 w 5822949"/>
              <a:gd name="connsiteY4" fmla="*/ 2540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2949" h="6858000">
                <a:moveTo>
                  <a:pt x="0" y="0"/>
                </a:moveTo>
                <a:lnTo>
                  <a:pt x="5822949" y="0"/>
                </a:lnTo>
                <a:lnTo>
                  <a:pt x="5822949" y="6858000"/>
                </a:lnTo>
                <a:lnTo>
                  <a:pt x="22923" y="6858000"/>
                </a:lnTo>
                <a:lnTo>
                  <a:pt x="539749" y="2540000"/>
                </a:lnTo>
                <a:close/>
              </a:path>
            </a:pathLst>
          </a:custGeom>
        </p:spPr>
        <p:txBody>
          <a:bodyPr wrap="square">
            <a:noAutofit/>
          </a:bodyPr>
          <a:lstStyle/>
          <a:p>
            <a:r>
              <a:rPr lang="en-GB"/>
              <a:t>Click icon to add picture</a:t>
            </a:r>
            <a:endParaRPr lang="en-US" dirty="0"/>
          </a:p>
        </p:txBody>
      </p:sp>
      <p:pic>
        <p:nvPicPr>
          <p:cNvPr id="21" name="Picture 20" descr="A black background with a black square&#10;&#10;Description automatically generated with medium confidence">
            <a:extLst>
              <a:ext uri="{FF2B5EF4-FFF2-40B4-BE49-F238E27FC236}">
                <a16:creationId xmlns:a16="http://schemas.microsoft.com/office/drawing/2014/main" id="{9C3E2A1D-39AA-138E-44FD-FE23A72C4C3E}"/>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406400" y="5827395"/>
            <a:ext cx="1954059" cy="487304"/>
          </a:xfrm>
          <a:prstGeom prst="rect">
            <a:avLst/>
          </a:prstGeom>
        </p:spPr>
      </p:pic>
      <p:sp>
        <p:nvSpPr>
          <p:cNvPr id="4" name="2. Subtitle Placeholder">
            <a:extLst>
              <a:ext uri="{FF2B5EF4-FFF2-40B4-BE49-F238E27FC236}">
                <a16:creationId xmlns:a16="http://schemas.microsoft.com/office/drawing/2014/main" id="{C21A126F-4ECE-2EEA-33D2-07789BCE748F}"/>
              </a:ext>
            </a:extLst>
          </p:cNvPr>
          <p:cNvSpPr>
            <a:spLocks noGrp="1"/>
          </p:cNvSpPr>
          <p:nvPr>
            <p:ph type="subTitle" idx="1" hasCustomPrompt="1"/>
          </p:nvPr>
        </p:nvSpPr>
        <p:spPr>
          <a:xfrm>
            <a:off x="502920" y="1463565"/>
            <a:ext cx="5518130" cy="3872223"/>
          </a:xfrm>
          <a:prstGeom prst="rect">
            <a:avLst/>
          </a:prstGeom>
        </p:spPr>
        <p:txBody>
          <a:bodyPr>
            <a:normAutofit/>
          </a:bodyPr>
          <a:lstStyle>
            <a:lvl1pPr marL="0" indent="0" algn="l">
              <a:lnSpc>
                <a:spcPct val="100000"/>
              </a:lnSpc>
              <a:spcBef>
                <a:spcPts val="0"/>
              </a:spcBef>
              <a:buNone/>
              <a:defRPr sz="2000">
                <a:solidFill>
                  <a:srgbClr val="1B1B1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Insert sub copy here.</a:t>
            </a:r>
            <a:endParaRPr lang="en-US" dirty="0"/>
          </a:p>
        </p:txBody>
      </p:sp>
      <p:sp>
        <p:nvSpPr>
          <p:cNvPr id="5" name="2. Title Placeholder">
            <a:extLst>
              <a:ext uri="{FF2B5EF4-FFF2-40B4-BE49-F238E27FC236}">
                <a16:creationId xmlns:a16="http://schemas.microsoft.com/office/drawing/2014/main" id="{1DAC948A-6C66-F264-73D7-E98B9486DF5D}"/>
              </a:ext>
            </a:extLst>
          </p:cNvPr>
          <p:cNvSpPr>
            <a:spLocks noGrp="1"/>
          </p:cNvSpPr>
          <p:nvPr>
            <p:ph type="title" hasCustomPrompt="1"/>
          </p:nvPr>
        </p:nvSpPr>
        <p:spPr>
          <a:xfrm>
            <a:off x="502920" y="437430"/>
            <a:ext cx="5518130" cy="534529"/>
          </a:xfrm>
          <a:prstGeom prst="rect">
            <a:avLst/>
          </a:prstGeom>
        </p:spPr>
        <p:txBody>
          <a:bodyPr vert="horz" lIns="91440" tIns="45720" rIns="91440" bIns="45720" rtlCol="0" anchor="ctr">
            <a:noAutofit/>
          </a:bodyPr>
          <a:lstStyle>
            <a:lvl1pPr>
              <a:defRPr>
                <a:solidFill>
                  <a:srgbClr val="1B1B1B"/>
                </a:solidFill>
              </a:defRPr>
            </a:lvl1pPr>
          </a:lstStyle>
          <a:p>
            <a:r>
              <a:rPr lang="en-GB" dirty="0"/>
              <a:t>Insert headline here.</a:t>
            </a:r>
            <a:endParaRPr lang="en-US" dirty="0"/>
          </a:p>
        </p:txBody>
      </p:sp>
    </p:spTree>
    <p:extLst>
      <p:ext uri="{BB962C8B-B14F-4D97-AF65-F5344CB8AC3E}">
        <p14:creationId xmlns:p14="http://schemas.microsoft.com/office/powerpoint/2010/main" val="14746281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Light Divider Slide - 1">
    <p:bg>
      <p:bgPr>
        <a:solidFill>
          <a:srgbClr val="FAFAFA"/>
        </a:solidFill>
        <a:effectLst/>
      </p:bgPr>
    </p:bg>
    <p:spTree>
      <p:nvGrpSpPr>
        <p:cNvPr id="1" name=""/>
        <p:cNvGrpSpPr/>
        <p:nvPr/>
      </p:nvGrpSpPr>
      <p:grpSpPr>
        <a:xfrm>
          <a:off x="0" y="0"/>
          <a:ext cx="0" cy="0"/>
          <a:chOff x="0" y="0"/>
          <a:chExt cx="0" cy="0"/>
        </a:xfrm>
      </p:grpSpPr>
      <p:sp>
        <p:nvSpPr>
          <p:cNvPr id="2" name="1. Title Placeholder">
            <a:extLst>
              <a:ext uri="{FF2B5EF4-FFF2-40B4-BE49-F238E27FC236}">
                <a16:creationId xmlns:a16="http://schemas.microsoft.com/office/drawing/2014/main" id="{4D8642A1-7E6D-B42F-7749-8DC80C6DEDA2}"/>
              </a:ext>
            </a:extLst>
          </p:cNvPr>
          <p:cNvSpPr>
            <a:spLocks noGrp="1"/>
          </p:cNvSpPr>
          <p:nvPr>
            <p:ph type="ctrTitle" hasCustomPrompt="1"/>
          </p:nvPr>
        </p:nvSpPr>
        <p:spPr>
          <a:xfrm>
            <a:off x="406400" y="754224"/>
            <a:ext cx="6520180" cy="976045"/>
          </a:xfrm>
          <a:prstGeom prst="rect">
            <a:avLst/>
          </a:prstGeom>
        </p:spPr>
        <p:txBody>
          <a:bodyPr anchor="b"/>
          <a:lstStyle>
            <a:lvl1pPr algn="l">
              <a:lnSpc>
                <a:spcPts val="5400"/>
              </a:lnSpc>
              <a:defRPr sz="6000">
                <a:solidFill>
                  <a:srgbClr val="1B1B1B"/>
                </a:solidFill>
              </a:defRPr>
            </a:lvl1pPr>
          </a:lstStyle>
          <a:p>
            <a:r>
              <a:rPr lang="en-GB" dirty="0"/>
              <a:t>Insert headline here.</a:t>
            </a:r>
            <a:endParaRPr lang="en-US" dirty="0"/>
          </a:p>
        </p:txBody>
      </p:sp>
      <p:sp>
        <p:nvSpPr>
          <p:cNvPr id="4" name="2. Subtitle Placeholder">
            <a:extLst>
              <a:ext uri="{FF2B5EF4-FFF2-40B4-BE49-F238E27FC236}">
                <a16:creationId xmlns:a16="http://schemas.microsoft.com/office/drawing/2014/main" id="{798414E1-64D1-96D6-D06F-F94F3202CC59}"/>
              </a:ext>
            </a:extLst>
          </p:cNvPr>
          <p:cNvSpPr>
            <a:spLocks noGrp="1"/>
          </p:cNvSpPr>
          <p:nvPr>
            <p:ph type="subTitle" idx="1" hasCustomPrompt="1"/>
          </p:nvPr>
        </p:nvSpPr>
        <p:spPr>
          <a:xfrm>
            <a:off x="406400" y="2059593"/>
            <a:ext cx="6353996" cy="1369407"/>
          </a:xfrm>
          <a:prstGeom prst="rect">
            <a:avLst/>
          </a:prstGeom>
        </p:spPr>
        <p:txBody>
          <a:bodyPr>
            <a:normAutofit/>
          </a:bodyPr>
          <a:lstStyle>
            <a:lvl1pPr marL="0" indent="0" algn="l">
              <a:lnSpc>
                <a:spcPct val="100000"/>
              </a:lnSpc>
              <a:spcBef>
                <a:spcPts val="0"/>
              </a:spcBef>
              <a:buNone/>
              <a:defRPr sz="2000">
                <a:solidFill>
                  <a:srgbClr val="1B1B1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Insert sub copy here.</a:t>
            </a:r>
            <a:endParaRPr lang="en-US" dirty="0"/>
          </a:p>
        </p:txBody>
      </p:sp>
      <p:sp>
        <p:nvSpPr>
          <p:cNvPr id="5" name="3. Picture Placeholder">
            <a:extLst>
              <a:ext uri="{FF2B5EF4-FFF2-40B4-BE49-F238E27FC236}">
                <a16:creationId xmlns:a16="http://schemas.microsoft.com/office/drawing/2014/main" id="{C4BE638E-576F-FF68-6661-2065A7520713}"/>
              </a:ext>
            </a:extLst>
          </p:cNvPr>
          <p:cNvSpPr>
            <a:spLocks noGrp="1"/>
          </p:cNvSpPr>
          <p:nvPr>
            <p:ph type="pic" sz="quarter" idx="10"/>
          </p:nvPr>
        </p:nvSpPr>
        <p:spPr>
          <a:xfrm>
            <a:off x="0" y="3852863"/>
            <a:ext cx="12192000" cy="3005137"/>
          </a:xfrm>
        </p:spPr>
        <p:txBody>
          <a:bodyPr/>
          <a:lstStyle>
            <a:lvl1pPr>
              <a:defRPr>
                <a:solidFill>
                  <a:srgbClr val="1B1B1B"/>
                </a:solidFill>
              </a:defRPr>
            </a:lvl1pPr>
          </a:lstStyle>
          <a:p>
            <a:r>
              <a:rPr lang="en-GB"/>
              <a:t>Click icon to add picture</a:t>
            </a:r>
            <a:endParaRPr lang="en-US" dirty="0"/>
          </a:p>
        </p:txBody>
      </p:sp>
      <p:pic>
        <p:nvPicPr>
          <p:cNvPr id="6" name="Picture 5" descr="A black background with a black square&#10;&#10;Description automatically generated with medium confidence">
            <a:extLst>
              <a:ext uri="{FF2B5EF4-FFF2-40B4-BE49-F238E27FC236}">
                <a16:creationId xmlns:a16="http://schemas.microsoft.com/office/drawing/2014/main" id="{9E76A172-0120-5491-60E8-988074C1EB70}"/>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9735021" y="754942"/>
            <a:ext cx="1954059" cy="487304"/>
          </a:xfrm>
          <a:prstGeom prst="rect">
            <a:avLst/>
          </a:prstGeom>
        </p:spPr>
      </p:pic>
    </p:spTree>
    <p:extLst>
      <p:ext uri="{BB962C8B-B14F-4D97-AF65-F5344CB8AC3E}">
        <p14:creationId xmlns:p14="http://schemas.microsoft.com/office/powerpoint/2010/main" val="1567527029"/>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Light Divider Slide - 2">
    <p:bg>
      <p:bgPr>
        <a:solidFill>
          <a:srgbClr val="FAFAFA"/>
        </a:solidFill>
        <a:effectLst/>
      </p:bgPr>
    </p:bg>
    <p:spTree>
      <p:nvGrpSpPr>
        <p:cNvPr id="1" name=""/>
        <p:cNvGrpSpPr/>
        <p:nvPr/>
      </p:nvGrpSpPr>
      <p:grpSpPr>
        <a:xfrm>
          <a:off x="0" y="0"/>
          <a:ext cx="0" cy="0"/>
          <a:chOff x="0" y="0"/>
          <a:chExt cx="0" cy="0"/>
        </a:xfrm>
      </p:grpSpPr>
      <p:sp>
        <p:nvSpPr>
          <p:cNvPr id="6" name="1. Title Placeholder">
            <a:extLst>
              <a:ext uri="{FF2B5EF4-FFF2-40B4-BE49-F238E27FC236}">
                <a16:creationId xmlns:a16="http://schemas.microsoft.com/office/drawing/2014/main" id="{DC759DBE-3BA0-9E84-5596-2AD69AA128D4}"/>
              </a:ext>
            </a:extLst>
          </p:cNvPr>
          <p:cNvSpPr>
            <a:spLocks noGrp="1"/>
          </p:cNvSpPr>
          <p:nvPr>
            <p:ph type="ctrTitle" hasCustomPrompt="1"/>
          </p:nvPr>
        </p:nvSpPr>
        <p:spPr>
          <a:xfrm>
            <a:off x="406400" y="1603450"/>
            <a:ext cx="5377951" cy="1680537"/>
          </a:xfrm>
          <a:prstGeom prst="rect">
            <a:avLst/>
          </a:prstGeom>
        </p:spPr>
        <p:txBody>
          <a:bodyPr anchor="b"/>
          <a:lstStyle>
            <a:lvl1pPr algn="l">
              <a:lnSpc>
                <a:spcPts val="5400"/>
              </a:lnSpc>
              <a:defRPr sz="6000">
                <a:solidFill>
                  <a:srgbClr val="1B1B1B"/>
                </a:solidFill>
              </a:defRPr>
            </a:lvl1pPr>
          </a:lstStyle>
          <a:p>
            <a:r>
              <a:rPr lang="en-GB" dirty="0"/>
              <a:t>Insert </a:t>
            </a:r>
            <a:br>
              <a:rPr lang="en-GB" dirty="0"/>
            </a:br>
            <a:r>
              <a:rPr lang="en-GB" dirty="0"/>
              <a:t>headline here.</a:t>
            </a:r>
            <a:endParaRPr lang="en-US" dirty="0"/>
          </a:p>
        </p:txBody>
      </p:sp>
      <p:sp>
        <p:nvSpPr>
          <p:cNvPr id="7" name="2. Subtitle Placeholder">
            <a:extLst>
              <a:ext uri="{FF2B5EF4-FFF2-40B4-BE49-F238E27FC236}">
                <a16:creationId xmlns:a16="http://schemas.microsoft.com/office/drawing/2014/main" id="{02A192BC-C9DB-F0AB-B1DE-03D15E5A8739}"/>
              </a:ext>
            </a:extLst>
          </p:cNvPr>
          <p:cNvSpPr>
            <a:spLocks noGrp="1"/>
          </p:cNvSpPr>
          <p:nvPr>
            <p:ph type="subTitle" idx="1" hasCustomPrompt="1"/>
          </p:nvPr>
        </p:nvSpPr>
        <p:spPr>
          <a:xfrm>
            <a:off x="406400" y="3707702"/>
            <a:ext cx="5377951" cy="1655762"/>
          </a:xfrm>
          <a:prstGeom prst="rect">
            <a:avLst/>
          </a:prstGeom>
        </p:spPr>
        <p:txBody>
          <a:bodyPr>
            <a:normAutofit/>
          </a:bodyPr>
          <a:lstStyle>
            <a:lvl1pPr marL="0" indent="0" algn="l">
              <a:lnSpc>
                <a:spcPct val="100000"/>
              </a:lnSpc>
              <a:spcBef>
                <a:spcPts val="0"/>
              </a:spcBef>
              <a:buNone/>
              <a:defRPr sz="2000">
                <a:solidFill>
                  <a:srgbClr val="1B1B1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Insert sub copy here.</a:t>
            </a:r>
            <a:endParaRPr lang="en-US" dirty="0"/>
          </a:p>
        </p:txBody>
      </p:sp>
      <p:sp>
        <p:nvSpPr>
          <p:cNvPr id="5" name="3. Picture Placeholder">
            <a:extLst>
              <a:ext uri="{FF2B5EF4-FFF2-40B4-BE49-F238E27FC236}">
                <a16:creationId xmlns:a16="http://schemas.microsoft.com/office/drawing/2014/main" id="{C4BE638E-576F-FF68-6661-2065A7520713}"/>
              </a:ext>
            </a:extLst>
          </p:cNvPr>
          <p:cNvSpPr>
            <a:spLocks noGrp="1"/>
          </p:cNvSpPr>
          <p:nvPr>
            <p:ph type="pic" sz="quarter" idx="10"/>
          </p:nvPr>
        </p:nvSpPr>
        <p:spPr>
          <a:xfrm>
            <a:off x="6407650" y="1"/>
            <a:ext cx="5784349" cy="6858000"/>
          </a:xfrm>
        </p:spPr>
        <p:txBody>
          <a:bodyPr/>
          <a:lstStyle>
            <a:lvl1pPr>
              <a:defRPr>
                <a:solidFill>
                  <a:srgbClr val="1B1B1B"/>
                </a:solidFill>
              </a:defRPr>
            </a:lvl1pPr>
          </a:lstStyle>
          <a:p>
            <a:r>
              <a:rPr lang="en-GB"/>
              <a:t>Click icon to add picture</a:t>
            </a:r>
            <a:endParaRPr lang="en-US"/>
          </a:p>
        </p:txBody>
      </p:sp>
      <p:pic>
        <p:nvPicPr>
          <p:cNvPr id="2" name="Picture 1" descr="A black background with a black square&#10;&#10;Description automatically generated with medium confidence">
            <a:extLst>
              <a:ext uri="{FF2B5EF4-FFF2-40B4-BE49-F238E27FC236}">
                <a16:creationId xmlns:a16="http://schemas.microsoft.com/office/drawing/2014/main" id="{1C28641C-5551-16DE-84DF-E1489E73B09D}"/>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406400" y="5827395"/>
            <a:ext cx="1954059" cy="487304"/>
          </a:xfrm>
          <a:prstGeom prst="rect">
            <a:avLst/>
          </a:prstGeom>
        </p:spPr>
      </p:pic>
    </p:spTree>
    <p:extLst>
      <p:ext uri="{BB962C8B-B14F-4D97-AF65-F5344CB8AC3E}">
        <p14:creationId xmlns:p14="http://schemas.microsoft.com/office/powerpoint/2010/main" val="36071434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Light Divider Slide - 3">
    <p:bg>
      <p:bgPr>
        <a:solidFill>
          <a:srgbClr val="FAFAFA"/>
        </a:solidFill>
        <a:effectLst/>
      </p:bgPr>
    </p:bg>
    <p:spTree>
      <p:nvGrpSpPr>
        <p:cNvPr id="1" name=""/>
        <p:cNvGrpSpPr/>
        <p:nvPr/>
      </p:nvGrpSpPr>
      <p:grpSpPr>
        <a:xfrm>
          <a:off x="0" y="0"/>
          <a:ext cx="0" cy="0"/>
          <a:chOff x="0" y="0"/>
          <a:chExt cx="0" cy="0"/>
        </a:xfrm>
      </p:grpSpPr>
      <p:sp>
        <p:nvSpPr>
          <p:cNvPr id="3" name="1. Title Placeholder">
            <a:extLst>
              <a:ext uri="{FF2B5EF4-FFF2-40B4-BE49-F238E27FC236}">
                <a16:creationId xmlns:a16="http://schemas.microsoft.com/office/drawing/2014/main" id="{B7F235D6-4347-D7AC-BFE0-1EA4849BA5F6}"/>
              </a:ext>
            </a:extLst>
          </p:cNvPr>
          <p:cNvSpPr>
            <a:spLocks noGrp="1"/>
          </p:cNvSpPr>
          <p:nvPr>
            <p:ph type="ctrTitle" hasCustomPrompt="1"/>
          </p:nvPr>
        </p:nvSpPr>
        <p:spPr>
          <a:xfrm>
            <a:off x="6407653" y="1603450"/>
            <a:ext cx="5377951" cy="1680537"/>
          </a:xfrm>
          <a:prstGeom prst="rect">
            <a:avLst/>
          </a:prstGeom>
        </p:spPr>
        <p:txBody>
          <a:bodyPr anchor="b"/>
          <a:lstStyle>
            <a:lvl1pPr algn="l">
              <a:lnSpc>
                <a:spcPts val="5400"/>
              </a:lnSpc>
              <a:defRPr sz="6000">
                <a:solidFill>
                  <a:srgbClr val="1B1B1B"/>
                </a:solidFill>
              </a:defRPr>
            </a:lvl1pPr>
          </a:lstStyle>
          <a:p>
            <a:r>
              <a:rPr lang="en-GB" dirty="0"/>
              <a:t>Insert </a:t>
            </a:r>
            <a:br>
              <a:rPr lang="en-GB" dirty="0"/>
            </a:br>
            <a:r>
              <a:rPr lang="en-GB" dirty="0"/>
              <a:t>title here.</a:t>
            </a:r>
            <a:endParaRPr lang="en-US" dirty="0"/>
          </a:p>
        </p:txBody>
      </p:sp>
      <p:sp>
        <p:nvSpPr>
          <p:cNvPr id="8" name="2. Subtitle Placeholder">
            <a:extLst>
              <a:ext uri="{FF2B5EF4-FFF2-40B4-BE49-F238E27FC236}">
                <a16:creationId xmlns:a16="http://schemas.microsoft.com/office/drawing/2014/main" id="{F1BF5AB1-F146-83EF-D63E-DD9EA52569A8}"/>
              </a:ext>
            </a:extLst>
          </p:cNvPr>
          <p:cNvSpPr>
            <a:spLocks noGrp="1"/>
          </p:cNvSpPr>
          <p:nvPr>
            <p:ph type="subTitle" idx="1" hasCustomPrompt="1"/>
          </p:nvPr>
        </p:nvSpPr>
        <p:spPr>
          <a:xfrm>
            <a:off x="6407653" y="3707702"/>
            <a:ext cx="5377951" cy="1655762"/>
          </a:xfrm>
          <a:prstGeom prst="rect">
            <a:avLst/>
          </a:prstGeom>
        </p:spPr>
        <p:txBody>
          <a:bodyPr>
            <a:normAutofit/>
          </a:bodyPr>
          <a:lstStyle>
            <a:lvl1pPr marL="0" indent="0" algn="l">
              <a:lnSpc>
                <a:spcPct val="100000"/>
              </a:lnSpc>
              <a:spcBef>
                <a:spcPts val="0"/>
              </a:spcBef>
              <a:buNone/>
              <a:defRPr sz="2000">
                <a:solidFill>
                  <a:srgbClr val="1B1B1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Insert sub copy here.</a:t>
            </a:r>
            <a:endParaRPr lang="en-US" dirty="0"/>
          </a:p>
        </p:txBody>
      </p:sp>
      <p:sp>
        <p:nvSpPr>
          <p:cNvPr id="5" name="3. Picture Placeholder">
            <a:extLst>
              <a:ext uri="{FF2B5EF4-FFF2-40B4-BE49-F238E27FC236}">
                <a16:creationId xmlns:a16="http://schemas.microsoft.com/office/drawing/2014/main" id="{C4BE638E-576F-FF68-6661-2065A7520713}"/>
              </a:ext>
            </a:extLst>
          </p:cNvPr>
          <p:cNvSpPr>
            <a:spLocks noGrp="1"/>
          </p:cNvSpPr>
          <p:nvPr>
            <p:ph type="pic" sz="quarter" idx="10"/>
          </p:nvPr>
        </p:nvSpPr>
        <p:spPr>
          <a:xfrm>
            <a:off x="0" y="1"/>
            <a:ext cx="5784349" cy="6858000"/>
          </a:xfrm>
        </p:spPr>
        <p:txBody>
          <a:bodyPr/>
          <a:lstStyle>
            <a:lvl1pPr>
              <a:defRPr>
                <a:solidFill>
                  <a:srgbClr val="1B1B1B"/>
                </a:solidFill>
              </a:defRPr>
            </a:lvl1pPr>
          </a:lstStyle>
          <a:p>
            <a:r>
              <a:rPr lang="en-GB"/>
              <a:t>Click icon to add picture</a:t>
            </a:r>
            <a:endParaRPr lang="en-US" dirty="0"/>
          </a:p>
        </p:txBody>
      </p:sp>
      <p:pic>
        <p:nvPicPr>
          <p:cNvPr id="4" name="Picture 3" descr="A black background with a black square&#10;&#10;Description automatically generated with medium confidence">
            <a:extLst>
              <a:ext uri="{FF2B5EF4-FFF2-40B4-BE49-F238E27FC236}">
                <a16:creationId xmlns:a16="http://schemas.microsoft.com/office/drawing/2014/main" id="{F6280A6D-54DF-5817-E29B-8DF1551D1CDC}"/>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6407652" y="5827395"/>
            <a:ext cx="1954059" cy="487304"/>
          </a:xfrm>
          <a:prstGeom prst="rect">
            <a:avLst/>
          </a:prstGeom>
        </p:spPr>
      </p:pic>
    </p:spTree>
    <p:extLst>
      <p:ext uri="{BB962C8B-B14F-4D97-AF65-F5344CB8AC3E}">
        <p14:creationId xmlns:p14="http://schemas.microsoft.com/office/powerpoint/2010/main" val="2869596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Dark Divider Slide - 3">
    <p:bg>
      <p:bgPr>
        <a:solidFill>
          <a:srgbClr val="1B1B1B"/>
        </a:solidFill>
        <a:effectLst/>
      </p:bgPr>
    </p:bg>
    <p:spTree>
      <p:nvGrpSpPr>
        <p:cNvPr id="1" name=""/>
        <p:cNvGrpSpPr/>
        <p:nvPr/>
      </p:nvGrpSpPr>
      <p:grpSpPr>
        <a:xfrm>
          <a:off x="0" y="0"/>
          <a:ext cx="0" cy="0"/>
          <a:chOff x="0" y="0"/>
          <a:chExt cx="0" cy="0"/>
        </a:xfrm>
      </p:grpSpPr>
      <p:sp>
        <p:nvSpPr>
          <p:cNvPr id="3" name="1. Title Placeholder">
            <a:extLst>
              <a:ext uri="{FF2B5EF4-FFF2-40B4-BE49-F238E27FC236}">
                <a16:creationId xmlns:a16="http://schemas.microsoft.com/office/drawing/2014/main" id="{B7F235D6-4347-D7AC-BFE0-1EA4849BA5F6}"/>
              </a:ext>
            </a:extLst>
          </p:cNvPr>
          <p:cNvSpPr>
            <a:spLocks noGrp="1"/>
          </p:cNvSpPr>
          <p:nvPr>
            <p:ph type="ctrTitle" hasCustomPrompt="1"/>
          </p:nvPr>
        </p:nvSpPr>
        <p:spPr>
          <a:xfrm>
            <a:off x="6407653" y="1603450"/>
            <a:ext cx="5377951" cy="1680537"/>
          </a:xfrm>
          <a:prstGeom prst="rect">
            <a:avLst/>
          </a:prstGeom>
        </p:spPr>
        <p:txBody>
          <a:bodyPr anchor="b"/>
          <a:lstStyle>
            <a:lvl1pPr algn="l">
              <a:lnSpc>
                <a:spcPts val="5400"/>
              </a:lnSpc>
              <a:defRPr sz="6000">
                <a:solidFill>
                  <a:srgbClr val="FAFAFA"/>
                </a:solidFill>
              </a:defRPr>
            </a:lvl1pPr>
          </a:lstStyle>
          <a:p>
            <a:r>
              <a:rPr lang="en-GB" dirty="0"/>
              <a:t>Insert </a:t>
            </a:r>
            <a:br>
              <a:rPr lang="en-GB" dirty="0"/>
            </a:br>
            <a:r>
              <a:rPr lang="en-GB" dirty="0"/>
              <a:t>headline here.</a:t>
            </a:r>
            <a:endParaRPr lang="en-US" dirty="0"/>
          </a:p>
        </p:txBody>
      </p:sp>
      <p:sp>
        <p:nvSpPr>
          <p:cNvPr id="5" name="3. Picture Placeholder">
            <a:extLst>
              <a:ext uri="{FF2B5EF4-FFF2-40B4-BE49-F238E27FC236}">
                <a16:creationId xmlns:a16="http://schemas.microsoft.com/office/drawing/2014/main" id="{C4BE638E-576F-FF68-6661-2065A7520713}"/>
              </a:ext>
            </a:extLst>
          </p:cNvPr>
          <p:cNvSpPr>
            <a:spLocks noGrp="1"/>
          </p:cNvSpPr>
          <p:nvPr>
            <p:ph type="pic" sz="quarter" idx="10"/>
          </p:nvPr>
        </p:nvSpPr>
        <p:spPr>
          <a:xfrm>
            <a:off x="0" y="1"/>
            <a:ext cx="5784349" cy="6858000"/>
          </a:xfrm>
        </p:spPr>
        <p:txBody>
          <a:bodyPr/>
          <a:lstStyle>
            <a:lvl1pPr>
              <a:defRPr>
                <a:solidFill>
                  <a:srgbClr val="FAFAFA"/>
                </a:solidFill>
              </a:defRPr>
            </a:lvl1pPr>
          </a:lstStyle>
          <a:p>
            <a:r>
              <a:rPr lang="en-GB"/>
              <a:t>Click icon to add picture</a:t>
            </a:r>
            <a:endParaRPr lang="en-US"/>
          </a:p>
        </p:txBody>
      </p:sp>
      <p:pic>
        <p:nvPicPr>
          <p:cNvPr id="4" name="Picture 3" descr="A black and white sign with white text&#10;&#10;Description automatically generated">
            <a:extLst>
              <a:ext uri="{FF2B5EF4-FFF2-40B4-BE49-F238E27FC236}">
                <a16:creationId xmlns:a16="http://schemas.microsoft.com/office/drawing/2014/main" id="{8A1843D6-ECE1-FAEC-49F7-0B0805BCED05}"/>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6407653" y="5822539"/>
            <a:ext cx="1953808" cy="497017"/>
          </a:xfrm>
          <a:prstGeom prst="rect">
            <a:avLst/>
          </a:prstGeom>
        </p:spPr>
      </p:pic>
      <p:sp>
        <p:nvSpPr>
          <p:cNvPr id="6" name="2. Subtitle Placeholder">
            <a:extLst>
              <a:ext uri="{FF2B5EF4-FFF2-40B4-BE49-F238E27FC236}">
                <a16:creationId xmlns:a16="http://schemas.microsoft.com/office/drawing/2014/main" id="{1660A225-FE6D-C34F-7BE6-B5ACE68771F7}"/>
              </a:ext>
            </a:extLst>
          </p:cNvPr>
          <p:cNvSpPr>
            <a:spLocks noGrp="1"/>
          </p:cNvSpPr>
          <p:nvPr>
            <p:ph type="subTitle" idx="1" hasCustomPrompt="1"/>
          </p:nvPr>
        </p:nvSpPr>
        <p:spPr>
          <a:xfrm>
            <a:off x="6407653" y="3707702"/>
            <a:ext cx="5377951" cy="1655762"/>
          </a:xfrm>
          <a:prstGeom prst="rect">
            <a:avLst/>
          </a:prstGeom>
        </p:spPr>
        <p:txBody>
          <a:bodyPr>
            <a:normAutofit/>
          </a:bodyPr>
          <a:lstStyle>
            <a:lvl1pPr marL="0" indent="0" algn="l">
              <a:lnSpc>
                <a:spcPct val="100000"/>
              </a:lnSpc>
              <a:spcBef>
                <a:spcPts val="0"/>
              </a:spcBef>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Insert sub copy here.</a:t>
            </a:r>
            <a:endParaRPr lang="en-US" dirty="0"/>
          </a:p>
        </p:txBody>
      </p:sp>
    </p:spTree>
    <p:extLst>
      <p:ext uri="{BB962C8B-B14F-4D97-AF65-F5344CB8AC3E}">
        <p14:creationId xmlns:p14="http://schemas.microsoft.com/office/powerpoint/2010/main" val="10686129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Dark Divider Slide - 2">
    <p:bg>
      <p:bgPr>
        <a:solidFill>
          <a:srgbClr val="1B1B1B"/>
        </a:solidFill>
        <a:effectLst/>
      </p:bgPr>
    </p:bg>
    <p:spTree>
      <p:nvGrpSpPr>
        <p:cNvPr id="1" name=""/>
        <p:cNvGrpSpPr/>
        <p:nvPr/>
      </p:nvGrpSpPr>
      <p:grpSpPr>
        <a:xfrm>
          <a:off x="0" y="0"/>
          <a:ext cx="0" cy="0"/>
          <a:chOff x="0" y="0"/>
          <a:chExt cx="0" cy="0"/>
        </a:xfrm>
      </p:grpSpPr>
      <p:sp>
        <p:nvSpPr>
          <p:cNvPr id="5" name="3. Picture Placeholder">
            <a:extLst>
              <a:ext uri="{FF2B5EF4-FFF2-40B4-BE49-F238E27FC236}">
                <a16:creationId xmlns:a16="http://schemas.microsoft.com/office/drawing/2014/main" id="{C4BE638E-576F-FF68-6661-2065A7520713}"/>
              </a:ext>
            </a:extLst>
          </p:cNvPr>
          <p:cNvSpPr>
            <a:spLocks noGrp="1"/>
          </p:cNvSpPr>
          <p:nvPr>
            <p:ph type="pic" sz="quarter" idx="10"/>
          </p:nvPr>
        </p:nvSpPr>
        <p:spPr>
          <a:xfrm>
            <a:off x="6407650" y="1"/>
            <a:ext cx="5784349" cy="6858000"/>
          </a:xfrm>
        </p:spPr>
        <p:txBody>
          <a:bodyPr/>
          <a:lstStyle>
            <a:lvl1pPr>
              <a:defRPr>
                <a:solidFill>
                  <a:srgbClr val="FAFAFA"/>
                </a:solidFill>
              </a:defRPr>
            </a:lvl1pPr>
          </a:lstStyle>
          <a:p>
            <a:r>
              <a:rPr lang="en-GB"/>
              <a:t>Click icon to add picture</a:t>
            </a:r>
            <a:endParaRPr lang="en-US" dirty="0"/>
          </a:p>
        </p:txBody>
      </p:sp>
      <p:sp>
        <p:nvSpPr>
          <p:cNvPr id="3" name="1. Title Placeholder">
            <a:extLst>
              <a:ext uri="{FF2B5EF4-FFF2-40B4-BE49-F238E27FC236}">
                <a16:creationId xmlns:a16="http://schemas.microsoft.com/office/drawing/2014/main" id="{B7F235D6-4347-D7AC-BFE0-1EA4849BA5F6}"/>
              </a:ext>
            </a:extLst>
          </p:cNvPr>
          <p:cNvSpPr>
            <a:spLocks noGrp="1"/>
          </p:cNvSpPr>
          <p:nvPr>
            <p:ph type="ctrTitle" hasCustomPrompt="1"/>
          </p:nvPr>
        </p:nvSpPr>
        <p:spPr>
          <a:xfrm>
            <a:off x="406400" y="1603450"/>
            <a:ext cx="5377951" cy="1680537"/>
          </a:xfrm>
          <a:prstGeom prst="rect">
            <a:avLst/>
          </a:prstGeom>
        </p:spPr>
        <p:txBody>
          <a:bodyPr anchor="b"/>
          <a:lstStyle>
            <a:lvl1pPr algn="l">
              <a:lnSpc>
                <a:spcPts val="5400"/>
              </a:lnSpc>
              <a:defRPr sz="6000">
                <a:solidFill>
                  <a:srgbClr val="FAFAFA"/>
                </a:solidFill>
              </a:defRPr>
            </a:lvl1pPr>
          </a:lstStyle>
          <a:p>
            <a:r>
              <a:rPr lang="en-GB" dirty="0"/>
              <a:t>Insert </a:t>
            </a:r>
            <a:br>
              <a:rPr lang="en-GB" dirty="0"/>
            </a:br>
            <a:r>
              <a:rPr lang="en-GB" dirty="0"/>
              <a:t>headline here.</a:t>
            </a:r>
            <a:endParaRPr lang="en-US" dirty="0"/>
          </a:p>
        </p:txBody>
      </p:sp>
      <p:pic>
        <p:nvPicPr>
          <p:cNvPr id="2" name="Picture 1" descr="A black and white sign with white text&#10;&#10;Description automatically generated">
            <a:extLst>
              <a:ext uri="{FF2B5EF4-FFF2-40B4-BE49-F238E27FC236}">
                <a16:creationId xmlns:a16="http://schemas.microsoft.com/office/drawing/2014/main" id="{A08E24DA-E0F6-39B3-A8F3-68CC58F45DFD}"/>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406400" y="5822539"/>
            <a:ext cx="1953808" cy="497017"/>
          </a:xfrm>
          <a:prstGeom prst="rect">
            <a:avLst/>
          </a:prstGeom>
        </p:spPr>
      </p:pic>
      <p:sp>
        <p:nvSpPr>
          <p:cNvPr id="4" name="2. Subtitle Placeholder">
            <a:extLst>
              <a:ext uri="{FF2B5EF4-FFF2-40B4-BE49-F238E27FC236}">
                <a16:creationId xmlns:a16="http://schemas.microsoft.com/office/drawing/2014/main" id="{4D08B0F8-A772-D5DC-A249-B09F62A06486}"/>
              </a:ext>
            </a:extLst>
          </p:cNvPr>
          <p:cNvSpPr>
            <a:spLocks noGrp="1"/>
          </p:cNvSpPr>
          <p:nvPr>
            <p:ph type="subTitle" idx="1" hasCustomPrompt="1"/>
          </p:nvPr>
        </p:nvSpPr>
        <p:spPr>
          <a:xfrm>
            <a:off x="406400" y="3707702"/>
            <a:ext cx="5377951" cy="1655762"/>
          </a:xfrm>
          <a:prstGeom prst="rect">
            <a:avLst/>
          </a:prstGeom>
        </p:spPr>
        <p:txBody>
          <a:bodyPr>
            <a:normAutofit/>
          </a:bodyPr>
          <a:lstStyle>
            <a:lvl1pPr marL="0" indent="0" algn="l">
              <a:lnSpc>
                <a:spcPct val="100000"/>
              </a:lnSpc>
              <a:spcBef>
                <a:spcPts val="0"/>
              </a:spcBef>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Insert sub copy here.</a:t>
            </a:r>
            <a:endParaRPr lang="en-US" dirty="0"/>
          </a:p>
        </p:txBody>
      </p:sp>
    </p:spTree>
    <p:extLst>
      <p:ext uri="{BB962C8B-B14F-4D97-AF65-F5344CB8AC3E}">
        <p14:creationId xmlns:p14="http://schemas.microsoft.com/office/powerpoint/2010/main" val="26789286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Dark Divider Slide - 1">
    <p:bg>
      <p:bgPr>
        <a:solidFill>
          <a:srgbClr val="1B1B1B"/>
        </a:solidFill>
        <a:effectLst/>
      </p:bgPr>
    </p:bg>
    <p:spTree>
      <p:nvGrpSpPr>
        <p:cNvPr id="1" name=""/>
        <p:cNvGrpSpPr/>
        <p:nvPr/>
      </p:nvGrpSpPr>
      <p:grpSpPr>
        <a:xfrm>
          <a:off x="0" y="0"/>
          <a:ext cx="0" cy="0"/>
          <a:chOff x="0" y="0"/>
          <a:chExt cx="0" cy="0"/>
        </a:xfrm>
      </p:grpSpPr>
      <p:sp>
        <p:nvSpPr>
          <p:cNvPr id="3" name="1. Title Placeholder">
            <a:extLst>
              <a:ext uri="{FF2B5EF4-FFF2-40B4-BE49-F238E27FC236}">
                <a16:creationId xmlns:a16="http://schemas.microsoft.com/office/drawing/2014/main" id="{B7F235D6-4347-D7AC-BFE0-1EA4849BA5F6}"/>
              </a:ext>
            </a:extLst>
          </p:cNvPr>
          <p:cNvSpPr>
            <a:spLocks noGrp="1"/>
          </p:cNvSpPr>
          <p:nvPr>
            <p:ph type="ctrTitle" hasCustomPrompt="1"/>
          </p:nvPr>
        </p:nvSpPr>
        <p:spPr>
          <a:xfrm>
            <a:off x="406400" y="617736"/>
            <a:ext cx="6353996" cy="1505895"/>
          </a:xfrm>
          <a:prstGeom prst="rect">
            <a:avLst/>
          </a:prstGeom>
        </p:spPr>
        <p:txBody>
          <a:bodyPr anchor="b"/>
          <a:lstStyle>
            <a:lvl1pPr algn="l">
              <a:lnSpc>
                <a:spcPts val="5400"/>
              </a:lnSpc>
              <a:defRPr sz="6000">
                <a:solidFill>
                  <a:srgbClr val="FAFAFA"/>
                </a:solidFill>
              </a:defRPr>
            </a:lvl1pPr>
          </a:lstStyle>
          <a:p>
            <a:r>
              <a:rPr lang="en-GB" dirty="0"/>
              <a:t>Insert </a:t>
            </a:r>
            <a:br>
              <a:rPr lang="en-GB" dirty="0"/>
            </a:br>
            <a:r>
              <a:rPr lang="en-GB" dirty="0"/>
              <a:t>headline here.</a:t>
            </a:r>
            <a:endParaRPr lang="en-US" dirty="0"/>
          </a:p>
        </p:txBody>
      </p:sp>
      <p:sp>
        <p:nvSpPr>
          <p:cNvPr id="5" name="3. Picture Placeholder">
            <a:extLst>
              <a:ext uri="{FF2B5EF4-FFF2-40B4-BE49-F238E27FC236}">
                <a16:creationId xmlns:a16="http://schemas.microsoft.com/office/drawing/2014/main" id="{C4BE638E-576F-FF68-6661-2065A7520713}"/>
              </a:ext>
            </a:extLst>
          </p:cNvPr>
          <p:cNvSpPr>
            <a:spLocks noGrp="1"/>
          </p:cNvSpPr>
          <p:nvPr>
            <p:ph type="pic" sz="quarter" idx="10"/>
          </p:nvPr>
        </p:nvSpPr>
        <p:spPr>
          <a:xfrm>
            <a:off x="0" y="3852863"/>
            <a:ext cx="12192000" cy="3005137"/>
          </a:xfrm>
        </p:spPr>
        <p:txBody>
          <a:bodyPr/>
          <a:lstStyle>
            <a:lvl1pPr>
              <a:defRPr>
                <a:solidFill>
                  <a:srgbClr val="FAFAFA"/>
                </a:solidFill>
              </a:defRPr>
            </a:lvl1pPr>
          </a:lstStyle>
          <a:p>
            <a:r>
              <a:rPr lang="en-GB"/>
              <a:t>Click icon to add picture</a:t>
            </a:r>
            <a:endParaRPr lang="en-US" dirty="0"/>
          </a:p>
        </p:txBody>
      </p:sp>
      <p:pic>
        <p:nvPicPr>
          <p:cNvPr id="4" name="Picture 3" descr="A black and white sign with white text&#10;&#10;Description automatically generated">
            <a:extLst>
              <a:ext uri="{FF2B5EF4-FFF2-40B4-BE49-F238E27FC236}">
                <a16:creationId xmlns:a16="http://schemas.microsoft.com/office/drawing/2014/main" id="{B60C4C52-9135-6A73-6513-3DC666671DAB}"/>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9735021" y="617736"/>
            <a:ext cx="1953808" cy="497017"/>
          </a:xfrm>
          <a:prstGeom prst="rect">
            <a:avLst/>
          </a:prstGeom>
        </p:spPr>
      </p:pic>
      <p:sp>
        <p:nvSpPr>
          <p:cNvPr id="6" name="2. Subtitle Placeholder">
            <a:extLst>
              <a:ext uri="{FF2B5EF4-FFF2-40B4-BE49-F238E27FC236}">
                <a16:creationId xmlns:a16="http://schemas.microsoft.com/office/drawing/2014/main" id="{45F6EDF8-CE70-0D70-2DBA-A1956B6C0B35}"/>
              </a:ext>
            </a:extLst>
          </p:cNvPr>
          <p:cNvSpPr>
            <a:spLocks noGrp="1"/>
          </p:cNvSpPr>
          <p:nvPr>
            <p:ph type="subTitle" idx="1" hasCustomPrompt="1"/>
          </p:nvPr>
        </p:nvSpPr>
        <p:spPr>
          <a:xfrm>
            <a:off x="406400" y="2211993"/>
            <a:ext cx="6353996" cy="1369407"/>
          </a:xfrm>
          <a:prstGeom prst="rect">
            <a:avLst/>
          </a:prstGeom>
        </p:spPr>
        <p:txBody>
          <a:bodyPr>
            <a:normAutofit/>
          </a:bodyPr>
          <a:lstStyle>
            <a:lvl1pPr marL="0" indent="0" algn="l">
              <a:lnSpc>
                <a:spcPct val="100000"/>
              </a:lnSpc>
              <a:spcBef>
                <a:spcPts val="0"/>
              </a:spcBef>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Insert sub copy here.</a:t>
            </a:r>
            <a:endParaRPr lang="en-US" dirty="0"/>
          </a:p>
        </p:txBody>
      </p:sp>
    </p:spTree>
    <p:extLst>
      <p:ext uri="{BB962C8B-B14F-4D97-AF65-F5344CB8AC3E}">
        <p14:creationId xmlns:p14="http://schemas.microsoft.com/office/powerpoint/2010/main" val="14566848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AFAFA"/>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C4C08AA-2148-527A-BB20-1D271A404421}"/>
              </a:ext>
            </a:extLst>
          </p:cNvPr>
          <p:cNvSpPr>
            <a:spLocks noGrp="1"/>
          </p:cNvSpPr>
          <p:nvPr>
            <p:ph type="title"/>
          </p:nvPr>
        </p:nvSpPr>
        <p:spPr>
          <a:xfrm>
            <a:off x="502920" y="437430"/>
            <a:ext cx="10515600" cy="478155"/>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C69797B6-4643-3710-FBDF-B4E98217FBDB}"/>
              </a:ext>
            </a:extLst>
          </p:cNvPr>
          <p:cNvSpPr>
            <a:spLocks noGrp="1"/>
          </p:cNvSpPr>
          <p:nvPr>
            <p:ph type="body" idx="1"/>
          </p:nvPr>
        </p:nvSpPr>
        <p:spPr>
          <a:xfrm>
            <a:off x="502920" y="1347469"/>
            <a:ext cx="10515600" cy="482949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593345641"/>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712" r:id="rId3"/>
    <p:sldLayoutId id="2147483720" r:id="rId4"/>
    <p:sldLayoutId id="2147483678" r:id="rId5"/>
    <p:sldLayoutId id="2147483699" r:id="rId6"/>
    <p:sldLayoutId id="2147483696" r:id="rId7"/>
    <p:sldLayoutId id="2147483700" r:id="rId8"/>
    <p:sldLayoutId id="2147483705" r:id="rId9"/>
    <p:sldLayoutId id="2147483723" r:id="rId10"/>
    <p:sldLayoutId id="2147483724" r:id="rId11"/>
    <p:sldLayoutId id="2147483686" r:id="rId12"/>
    <p:sldLayoutId id="2147483708" r:id="rId13"/>
    <p:sldLayoutId id="2147483709" r:id="rId14"/>
    <p:sldLayoutId id="2147483718" r:id="rId15"/>
    <p:sldLayoutId id="2147483721" r:id="rId16"/>
    <p:sldLayoutId id="2147483722" r:id="rId17"/>
  </p:sldLayoutIdLst>
  <p:txStyles>
    <p:titleStyle>
      <a:lvl1pPr algn="l" defTabSz="914400" rtl="0" eaLnBrk="1" latinLnBrk="0" hangingPunct="1">
        <a:lnSpc>
          <a:spcPct val="90000"/>
        </a:lnSpc>
        <a:spcBef>
          <a:spcPct val="0"/>
        </a:spcBef>
        <a:buNone/>
        <a:defRPr sz="4000" kern="1200">
          <a:solidFill>
            <a:srgbClr val="1B1B1B"/>
          </a:solidFill>
          <a:latin typeface="Times New Roman" panose="02020603050405020304" pitchFamily="18" charset="0"/>
          <a:ea typeface="+mj-ea"/>
          <a:cs typeface="Times New Roman" panose="02020603050405020304" pitchFamily="18"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6ACC0-C635-B486-D676-F34A3FBF7BDC}"/>
              </a:ext>
            </a:extLst>
          </p:cNvPr>
          <p:cNvSpPr>
            <a:spLocks noGrp="1"/>
          </p:cNvSpPr>
          <p:nvPr>
            <p:ph type="ctrTitle"/>
          </p:nvPr>
        </p:nvSpPr>
        <p:spPr/>
        <p:txBody>
          <a:bodyPr/>
          <a:lstStyle/>
          <a:p>
            <a:r>
              <a:rPr lang="en-GB" dirty="0"/>
              <a:t>The CFVI as a shared approach for supporting transitions</a:t>
            </a:r>
          </a:p>
        </p:txBody>
      </p:sp>
      <p:sp>
        <p:nvSpPr>
          <p:cNvPr id="3" name="Subtitle 2">
            <a:extLst>
              <a:ext uri="{FF2B5EF4-FFF2-40B4-BE49-F238E27FC236}">
                <a16:creationId xmlns:a16="http://schemas.microsoft.com/office/drawing/2014/main" id="{FCC9FE43-D308-2FD3-A728-259D938ABDCA}"/>
              </a:ext>
            </a:extLst>
          </p:cNvPr>
          <p:cNvSpPr>
            <a:spLocks noGrp="1"/>
          </p:cNvSpPr>
          <p:nvPr>
            <p:ph type="subTitle" idx="1"/>
          </p:nvPr>
        </p:nvSpPr>
        <p:spPr/>
        <p:txBody>
          <a:bodyPr/>
          <a:lstStyle/>
          <a:p>
            <a:endParaRPr lang="en-GB" dirty="0"/>
          </a:p>
          <a:p>
            <a:r>
              <a:rPr lang="en-GB" dirty="0"/>
              <a:t>Dr Rachel Hewett</a:t>
            </a:r>
          </a:p>
          <a:p>
            <a:r>
              <a:rPr lang="en-GB" dirty="0"/>
              <a:t>Vision Impairment Centre for Teaching and Research</a:t>
            </a:r>
          </a:p>
          <a:p>
            <a:r>
              <a:rPr lang="en-GB" dirty="0"/>
              <a:t>School of Education</a:t>
            </a:r>
          </a:p>
          <a:p>
            <a:r>
              <a:rPr lang="en-GB" dirty="0"/>
              <a:t>University of Birmingham</a:t>
            </a:r>
          </a:p>
        </p:txBody>
      </p:sp>
    </p:spTree>
    <p:extLst>
      <p:ext uri="{BB962C8B-B14F-4D97-AF65-F5344CB8AC3E}">
        <p14:creationId xmlns:p14="http://schemas.microsoft.com/office/powerpoint/2010/main" val="9298839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57C48-2C50-5587-5B64-24F7CE236783}"/>
              </a:ext>
            </a:extLst>
          </p:cNvPr>
          <p:cNvSpPr>
            <a:spLocks noGrp="1"/>
          </p:cNvSpPr>
          <p:nvPr>
            <p:ph type="title"/>
          </p:nvPr>
        </p:nvSpPr>
        <p:spPr>
          <a:xfrm>
            <a:off x="502920" y="437430"/>
            <a:ext cx="9921240" cy="478155"/>
          </a:xfrm>
        </p:spPr>
        <p:txBody>
          <a:bodyPr anchor="ctr">
            <a:noAutofit/>
          </a:bodyPr>
          <a:lstStyle/>
          <a:p>
            <a:r>
              <a:rPr lang="en-GB" dirty="0"/>
              <a:t>Overview of presentation</a:t>
            </a:r>
          </a:p>
        </p:txBody>
      </p:sp>
      <p:sp>
        <p:nvSpPr>
          <p:cNvPr id="3" name="Content Placeholder 2">
            <a:extLst>
              <a:ext uri="{FF2B5EF4-FFF2-40B4-BE49-F238E27FC236}">
                <a16:creationId xmlns:a16="http://schemas.microsoft.com/office/drawing/2014/main" id="{AE939116-DBB8-4101-FC45-CEDC7FD29B29}"/>
              </a:ext>
            </a:extLst>
          </p:cNvPr>
          <p:cNvSpPr>
            <a:spLocks noGrp="1"/>
          </p:cNvSpPr>
          <p:nvPr>
            <p:ph sz="half" idx="1"/>
          </p:nvPr>
        </p:nvSpPr>
        <p:spPr>
          <a:xfrm>
            <a:off x="502920" y="1310641"/>
            <a:ext cx="5181600" cy="4378959"/>
          </a:xfrm>
        </p:spPr>
        <p:txBody>
          <a:bodyPr>
            <a:normAutofit/>
          </a:bodyPr>
          <a:lstStyle/>
          <a:p>
            <a:pPr marL="457200" indent="-457200">
              <a:buAutoNum type="arabicPeriod"/>
            </a:pPr>
            <a:r>
              <a:rPr lang="en-GB" dirty="0"/>
              <a:t>Introduction to the CFVI</a:t>
            </a:r>
          </a:p>
          <a:p>
            <a:pPr marL="457200" indent="-457200">
              <a:buAutoNum type="arabicPeriod"/>
            </a:pPr>
            <a:r>
              <a:rPr lang="en-GB" dirty="0"/>
              <a:t>How has evidence of post-school transitions informed the CFVI?</a:t>
            </a:r>
          </a:p>
          <a:p>
            <a:pPr marL="457200" indent="-457200">
              <a:buAutoNum type="arabicPeriod"/>
            </a:pPr>
            <a:r>
              <a:rPr lang="en-GB" dirty="0"/>
              <a:t>Collaboration to support transitions </a:t>
            </a:r>
          </a:p>
          <a:p>
            <a:pPr marL="457200" indent="-457200">
              <a:buAutoNum type="arabicPeriod"/>
            </a:pPr>
            <a:r>
              <a:rPr lang="en-GB" dirty="0"/>
              <a:t>Reflections on importance of CFVI moving forwards</a:t>
            </a:r>
          </a:p>
          <a:p>
            <a:pPr marL="457200" indent="-457200">
              <a:buAutoNum type="arabicPeriod"/>
            </a:pPr>
            <a:endParaRPr lang="en-GB" dirty="0"/>
          </a:p>
        </p:txBody>
      </p:sp>
      <p:pic>
        <p:nvPicPr>
          <p:cNvPr id="5" name="Picture 4" descr="Image of the front cover of the CFVI">
            <a:extLst>
              <a:ext uri="{FF2B5EF4-FFF2-40B4-BE49-F238E27FC236}">
                <a16:creationId xmlns:a16="http://schemas.microsoft.com/office/drawing/2014/main" id="{B2471FF7-DC4A-2EA5-745B-34CFE9F8CC5F}"/>
              </a:ext>
              <a:ext uri="{C183D7F6-B498-43B3-948B-1728B52AA6E4}">
                <adec:decorative xmlns:adec="http://schemas.microsoft.com/office/drawing/2017/decorative" val="0"/>
              </a:ext>
            </a:extLst>
          </p:cNvPr>
          <p:cNvPicPr>
            <a:picLocks noChangeAspect="1"/>
          </p:cNvPicPr>
          <p:nvPr/>
        </p:nvPicPr>
        <p:blipFill rotWithShape="1">
          <a:blip r:embed="rId3"/>
          <a:srcRect l="10822" t="8233" r="75619" b="33419"/>
          <a:stretch/>
        </p:blipFill>
        <p:spPr>
          <a:xfrm>
            <a:off x="6874148" y="1310641"/>
            <a:ext cx="3107144" cy="4378959"/>
          </a:xfrm>
          <a:prstGeom prst="rect">
            <a:avLst/>
          </a:prstGeom>
          <a:noFill/>
        </p:spPr>
      </p:pic>
    </p:spTree>
    <p:extLst>
      <p:ext uri="{BB962C8B-B14F-4D97-AF65-F5344CB8AC3E}">
        <p14:creationId xmlns:p14="http://schemas.microsoft.com/office/powerpoint/2010/main" val="250586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73A19-9280-B5EC-7698-AA7C1C0871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7AE72A-C2F3-4F90-2236-467636DB0B4B}"/>
              </a:ext>
            </a:extLst>
          </p:cNvPr>
          <p:cNvSpPr>
            <a:spLocks noGrp="1"/>
          </p:cNvSpPr>
          <p:nvPr>
            <p:ph type="title"/>
          </p:nvPr>
        </p:nvSpPr>
        <p:spPr/>
        <p:txBody>
          <a:bodyPr/>
          <a:lstStyle/>
          <a:p>
            <a:r>
              <a:rPr lang="en-GB" dirty="0"/>
              <a:t>1. Introduction to the CFVI</a:t>
            </a:r>
          </a:p>
        </p:txBody>
      </p:sp>
      <p:sp>
        <p:nvSpPr>
          <p:cNvPr id="3" name="Content Placeholder 2">
            <a:extLst>
              <a:ext uri="{FF2B5EF4-FFF2-40B4-BE49-F238E27FC236}">
                <a16:creationId xmlns:a16="http://schemas.microsoft.com/office/drawing/2014/main" id="{4F1DE833-3448-C138-CCB0-E44C2B3729BC}"/>
              </a:ext>
            </a:extLst>
          </p:cNvPr>
          <p:cNvSpPr>
            <a:spLocks noGrp="1"/>
          </p:cNvSpPr>
          <p:nvPr>
            <p:ph sz="half" idx="1"/>
          </p:nvPr>
        </p:nvSpPr>
        <p:spPr/>
        <p:txBody>
          <a:bodyPr>
            <a:normAutofit fontScale="92500" lnSpcReduction="10000"/>
          </a:bodyPr>
          <a:lstStyle/>
          <a:p>
            <a:r>
              <a:rPr lang="en-GB" b="1" i="1" dirty="0"/>
              <a:t>What is the CFVI?</a:t>
            </a:r>
          </a:p>
          <a:p>
            <a:pPr marL="342900" indent="-342900">
              <a:buFont typeface="Arial" panose="020B0604020202020204" pitchFamily="34" charset="0"/>
              <a:buChar char="•"/>
            </a:pPr>
            <a:r>
              <a:rPr lang="en-GB" dirty="0"/>
              <a:t>UK-wide framework was launched in March 2022, revised edition August 2025</a:t>
            </a:r>
          </a:p>
          <a:p>
            <a:pPr marL="342900" indent="-342900">
              <a:buFont typeface="Arial" panose="020B0604020202020204" pitchFamily="34" charset="0"/>
              <a:buChar char="•"/>
            </a:pPr>
            <a:r>
              <a:rPr lang="en-GB" dirty="0"/>
              <a:t>Framework for supporting children and young people with VI to access the core curriculum and to develop the broad range of skills needed to learn alongside their peers and live independently in adulthood.</a:t>
            </a:r>
          </a:p>
          <a:p>
            <a:pPr marL="342900" indent="-342900">
              <a:buFont typeface="Arial" panose="020B0604020202020204" pitchFamily="34" charset="0"/>
              <a:buChar char="•"/>
            </a:pPr>
            <a:r>
              <a:rPr lang="en-GB" dirty="0"/>
              <a:t>Clarifies and defines interventions, best practice support and the range of skills that are essential for children and young people with VI to develop.</a:t>
            </a:r>
          </a:p>
          <a:p>
            <a:pPr marL="342900" indent="-342900">
              <a:buFont typeface="Arial" panose="020B0604020202020204" pitchFamily="34" charset="0"/>
              <a:buChar char="•"/>
            </a:pPr>
            <a:r>
              <a:rPr lang="en-GB" dirty="0"/>
              <a:t>Offers a shared vocabulary for specialist and non-specialist education professionals, children and young people with vision impairment and their families. </a:t>
            </a:r>
          </a:p>
          <a:p>
            <a:pPr marL="342900" indent="-342900">
              <a:buFont typeface="Arial" panose="020B0604020202020204" pitchFamily="34" charset="0"/>
              <a:buChar char="•"/>
            </a:pPr>
            <a:r>
              <a:rPr lang="en-GB" dirty="0"/>
              <a:t>Provides a roadmap to a more inclusive education for children and young people with vision impairment.</a:t>
            </a:r>
          </a:p>
          <a:p>
            <a:pPr marL="342900" indent="-342900">
              <a:buFont typeface="Arial" panose="020B0604020202020204" pitchFamily="34" charset="0"/>
              <a:buChar char="•"/>
            </a:pPr>
            <a:r>
              <a:rPr lang="en-GB" dirty="0"/>
              <a:t>A framework for all - not just for specialists </a:t>
            </a:r>
          </a:p>
        </p:txBody>
      </p:sp>
    </p:spTree>
    <p:extLst>
      <p:ext uri="{BB962C8B-B14F-4D97-AF65-F5344CB8AC3E}">
        <p14:creationId xmlns:p14="http://schemas.microsoft.com/office/powerpoint/2010/main" val="1194624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B7A00-F4F6-7B0A-5F02-9454F79A1D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F1C27E-9188-6C42-3D7D-B8ECE8AADF3D}"/>
              </a:ext>
            </a:extLst>
          </p:cNvPr>
          <p:cNvSpPr>
            <a:spLocks noGrp="1"/>
          </p:cNvSpPr>
          <p:nvPr>
            <p:ph type="title"/>
          </p:nvPr>
        </p:nvSpPr>
        <p:spPr/>
        <p:txBody>
          <a:bodyPr/>
          <a:lstStyle/>
          <a:p>
            <a:r>
              <a:rPr lang="en-GB" dirty="0"/>
              <a:t>1. Introduction to the CFVI</a:t>
            </a:r>
          </a:p>
        </p:txBody>
      </p:sp>
      <p:sp>
        <p:nvSpPr>
          <p:cNvPr id="3" name="Content Placeholder 2">
            <a:extLst>
              <a:ext uri="{FF2B5EF4-FFF2-40B4-BE49-F238E27FC236}">
                <a16:creationId xmlns:a16="http://schemas.microsoft.com/office/drawing/2014/main" id="{5F68118E-07C7-DD7F-64BE-58BC24236DD8}"/>
              </a:ext>
            </a:extLst>
          </p:cNvPr>
          <p:cNvSpPr>
            <a:spLocks noGrp="1"/>
          </p:cNvSpPr>
          <p:nvPr>
            <p:ph sz="half" idx="1"/>
          </p:nvPr>
        </p:nvSpPr>
        <p:spPr/>
        <p:txBody>
          <a:bodyPr>
            <a:normAutofit lnSpcReduction="10000"/>
          </a:bodyPr>
          <a:lstStyle/>
          <a:p>
            <a:r>
              <a:rPr lang="en-GB" b="1" i="1" dirty="0"/>
              <a:t>Access to Learning – Learning to Access Model </a:t>
            </a:r>
            <a:r>
              <a:rPr lang="en-GB" dirty="0"/>
              <a:t>(McLinden et al, 2016).</a:t>
            </a:r>
          </a:p>
          <a:p>
            <a:pPr marL="342900" indent="-342900">
              <a:buFont typeface="Arial" panose="020B0604020202020204" pitchFamily="34" charset="0"/>
              <a:buChar char="•"/>
            </a:pPr>
            <a:r>
              <a:rPr lang="en-GB" dirty="0"/>
              <a:t>Model of education that recognises the importance of ensuring that children and young people with vision impairment have </a:t>
            </a:r>
            <a:r>
              <a:rPr lang="en-GB" b="1" dirty="0"/>
              <a:t>access to the school curriculum</a:t>
            </a:r>
            <a:r>
              <a:rPr lang="en-GB" dirty="0"/>
              <a:t>, whilst also ensuring that they have </a:t>
            </a:r>
            <a:r>
              <a:rPr lang="en-GB" b="1" dirty="0"/>
              <a:t>opportunity to develop the skills and experiences needed to promote their independence.</a:t>
            </a:r>
            <a:r>
              <a:rPr lang="en-GB" dirty="0"/>
              <a:t> </a:t>
            </a:r>
          </a:p>
          <a:p>
            <a:r>
              <a:rPr lang="en-GB" b="1" i="1" dirty="0"/>
              <a:t>What are the implications of the model?</a:t>
            </a:r>
          </a:p>
          <a:p>
            <a:pPr marL="342900" indent="-342900">
              <a:buFont typeface="Arial" panose="020B0604020202020204" pitchFamily="34" charset="0"/>
              <a:buChar char="•"/>
            </a:pPr>
            <a:r>
              <a:rPr lang="en-GB" dirty="0"/>
              <a:t>Over time the emphasis will shift from educational interventions to support access to learning and </a:t>
            </a:r>
            <a:r>
              <a:rPr lang="en-GB" b="1" dirty="0"/>
              <a:t>instead focus on interventions which support the child in learning to access. </a:t>
            </a:r>
          </a:p>
          <a:p>
            <a:pPr marL="342900" indent="-342900">
              <a:buFont typeface="Arial" panose="020B0604020202020204" pitchFamily="34" charset="0"/>
              <a:buChar char="•"/>
            </a:pPr>
            <a:r>
              <a:rPr lang="en-GB" dirty="0"/>
              <a:t>Focus on the end point – what skills and experience do we want the YP to have once they leave education?</a:t>
            </a:r>
          </a:p>
          <a:p>
            <a:endParaRPr lang="en-GB" dirty="0"/>
          </a:p>
        </p:txBody>
      </p:sp>
    </p:spTree>
    <p:extLst>
      <p:ext uri="{BB962C8B-B14F-4D97-AF65-F5344CB8AC3E}">
        <p14:creationId xmlns:p14="http://schemas.microsoft.com/office/powerpoint/2010/main" val="5247152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B14FC-1B86-8711-C9F4-247E374366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5FA59F-0710-8CD0-052A-1F8A6932655C}"/>
              </a:ext>
            </a:extLst>
          </p:cNvPr>
          <p:cNvSpPr>
            <a:spLocks noGrp="1"/>
          </p:cNvSpPr>
          <p:nvPr>
            <p:ph type="title"/>
          </p:nvPr>
        </p:nvSpPr>
        <p:spPr/>
        <p:txBody>
          <a:bodyPr/>
          <a:lstStyle/>
          <a:p>
            <a:r>
              <a:rPr lang="en-GB" dirty="0"/>
              <a:t>2. How has evidence of post-school transitions informed the CFVI?</a:t>
            </a:r>
          </a:p>
        </p:txBody>
      </p:sp>
      <p:sp>
        <p:nvSpPr>
          <p:cNvPr id="3" name="Content Placeholder 2">
            <a:extLst>
              <a:ext uri="{FF2B5EF4-FFF2-40B4-BE49-F238E27FC236}">
                <a16:creationId xmlns:a16="http://schemas.microsoft.com/office/drawing/2014/main" id="{717B4823-5DA2-DCDE-DA7D-7D9FEB4FCBF0}"/>
              </a:ext>
            </a:extLst>
          </p:cNvPr>
          <p:cNvSpPr>
            <a:spLocks noGrp="1"/>
          </p:cNvSpPr>
          <p:nvPr>
            <p:ph sz="half" idx="1"/>
          </p:nvPr>
        </p:nvSpPr>
        <p:spPr>
          <a:xfrm>
            <a:off x="502920" y="1414129"/>
            <a:ext cx="10515600" cy="4275471"/>
          </a:xfrm>
        </p:spPr>
        <p:txBody>
          <a:bodyPr/>
          <a:lstStyle/>
          <a:p>
            <a:pPr marL="342900" indent="-342900">
              <a:buFont typeface="Arial" panose="020B0604020202020204" pitchFamily="34" charset="0"/>
              <a:buChar char="•"/>
            </a:pPr>
            <a:r>
              <a:rPr lang="en-GB" dirty="0"/>
              <a:t>Longitudinal Transitions Study</a:t>
            </a:r>
          </a:p>
          <a:p>
            <a:pPr marL="800100" lvl="1" indent="-342900">
              <a:buFont typeface="Arial" panose="020B0604020202020204" pitchFamily="34" charset="0"/>
              <a:buChar char="•"/>
            </a:pPr>
            <a:r>
              <a:rPr lang="en-GB" sz="2400" dirty="0"/>
              <a:t>Tracked 80 young people with VI through post-school transitions for 11-years</a:t>
            </a:r>
          </a:p>
          <a:p>
            <a:pPr marL="800100" lvl="1" indent="-342900">
              <a:buFont typeface="Arial" panose="020B0604020202020204" pitchFamily="34" charset="0"/>
              <a:buChar char="•"/>
            </a:pPr>
            <a:r>
              <a:rPr lang="en-GB" sz="2400" dirty="0"/>
              <a:t>Identified factors linked to positive transitions:</a:t>
            </a:r>
          </a:p>
          <a:p>
            <a:pPr marL="1257300" lvl="2" indent="-342900">
              <a:buFont typeface="Arial" panose="020B0604020202020204" pitchFamily="34" charset="0"/>
              <a:buChar char="•"/>
            </a:pPr>
            <a:r>
              <a:rPr lang="en-GB" sz="2200" dirty="0"/>
              <a:t>demonstrated the importance of specialist support and the development of specialist skills and experiences as captured in the CFVI</a:t>
            </a:r>
          </a:p>
          <a:p>
            <a:pPr marL="800100" lvl="1" indent="-342900">
              <a:buFont typeface="Arial" panose="020B0604020202020204" pitchFamily="34" charset="0"/>
              <a:buChar char="•"/>
            </a:pPr>
            <a:r>
              <a:rPr lang="en-GB" sz="2400" dirty="0"/>
              <a:t>Also highlighted vulnerability to becoming long-term NEET </a:t>
            </a:r>
          </a:p>
          <a:p>
            <a:pPr marL="1257300" lvl="2" indent="-342900">
              <a:buFont typeface="Arial" panose="020B0604020202020204" pitchFamily="34" charset="0"/>
              <a:buChar char="•"/>
            </a:pPr>
            <a:r>
              <a:rPr lang="en-GB" sz="2000" dirty="0"/>
              <a:t>Case study of Chloe</a:t>
            </a:r>
          </a:p>
          <a:p>
            <a:pPr marL="800100" lvl="1" indent="-342900">
              <a:buFont typeface="Arial" panose="020B0604020202020204" pitchFamily="34" charset="0"/>
              <a:buChar char="•"/>
            </a:pPr>
            <a:endParaRPr lang="en-GB" dirty="0"/>
          </a:p>
        </p:txBody>
      </p:sp>
    </p:spTree>
    <p:extLst>
      <p:ext uri="{BB962C8B-B14F-4D97-AF65-F5344CB8AC3E}">
        <p14:creationId xmlns:p14="http://schemas.microsoft.com/office/powerpoint/2010/main" val="9306913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75AB7-CFB5-7B80-53D9-9595CF0A76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CD08DC-3542-9880-3299-49110D16A6CB}"/>
              </a:ext>
            </a:extLst>
          </p:cNvPr>
          <p:cNvSpPr>
            <a:spLocks noGrp="1"/>
          </p:cNvSpPr>
          <p:nvPr>
            <p:ph type="title"/>
          </p:nvPr>
        </p:nvSpPr>
        <p:spPr/>
        <p:txBody>
          <a:bodyPr/>
          <a:lstStyle/>
          <a:p>
            <a:r>
              <a:rPr lang="en-GB" dirty="0"/>
              <a:t>2. How has evidence of post-school transitions informed the CFVI?</a:t>
            </a:r>
          </a:p>
        </p:txBody>
      </p:sp>
      <p:sp>
        <p:nvSpPr>
          <p:cNvPr id="3" name="Content Placeholder 2">
            <a:extLst>
              <a:ext uri="{FF2B5EF4-FFF2-40B4-BE49-F238E27FC236}">
                <a16:creationId xmlns:a16="http://schemas.microsoft.com/office/drawing/2014/main" id="{6993DD34-85C7-D314-FCF0-AEC3B703D8F6}"/>
              </a:ext>
            </a:extLst>
          </p:cNvPr>
          <p:cNvSpPr>
            <a:spLocks noGrp="1"/>
          </p:cNvSpPr>
          <p:nvPr>
            <p:ph sz="half" idx="1"/>
          </p:nvPr>
        </p:nvSpPr>
        <p:spPr>
          <a:xfrm>
            <a:off x="502920" y="1414129"/>
            <a:ext cx="10515600" cy="4275471"/>
          </a:xfrm>
        </p:spPr>
        <p:txBody>
          <a:bodyPr/>
          <a:lstStyle/>
          <a:p>
            <a:pPr marL="342900" indent="-342900">
              <a:buFont typeface="Arial" panose="020B0604020202020204" pitchFamily="34" charset="0"/>
              <a:buChar char="•"/>
            </a:pPr>
            <a:r>
              <a:rPr lang="en-GB" dirty="0"/>
              <a:t>Careers Education Information and Guidance study</a:t>
            </a:r>
          </a:p>
          <a:p>
            <a:pPr marL="800100" lvl="1" indent="-342900">
              <a:buFont typeface="Arial" panose="020B0604020202020204" pitchFamily="34" charset="0"/>
              <a:buChar char="•"/>
            </a:pPr>
            <a:r>
              <a:rPr lang="en-GB" sz="2400" dirty="0"/>
              <a:t>Investigated CEIAG provision for CYP with VI from the perspective of YP and QTVIs</a:t>
            </a:r>
          </a:p>
          <a:p>
            <a:pPr marL="800100" lvl="1" indent="-342900">
              <a:buFont typeface="Arial" panose="020B0604020202020204" pitchFamily="34" charset="0"/>
              <a:buChar char="•"/>
            </a:pPr>
            <a:r>
              <a:rPr lang="en-GB" sz="2400" dirty="0"/>
              <a:t>Highlighted the importance of inclusive yet tailored guidance</a:t>
            </a:r>
          </a:p>
          <a:p>
            <a:pPr marL="800100" lvl="1" indent="-342900">
              <a:buFont typeface="Arial" panose="020B0604020202020204" pitchFamily="34" charset="0"/>
              <a:buChar char="•"/>
            </a:pPr>
            <a:r>
              <a:rPr lang="en-GB" sz="2400" dirty="0"/>
              <a:t>CYP with VI not eligible for an EHCP vulnerable to not receiving any tailored guidance</a:t>
            </a:r>
          </a:p>
          <a:p>
            <a:pPr marL="800100" lvl="1" indent="-342900">
              <a:buFont typeface="Arial" panose="020B0604020202020204" pitchFamily="34" charset="0"/>
              <a:buChar char="•"/>
            </a:pPr>
            <a:r>
              <a:rPr lang="en-GB" sz="2400" dirty="0"/>
              <a:t>Barriers to work experience &gt; difficult messaging to YP </a:t>
            </a:r>
          </a:p>
          <a:p>
            <a:pPr marL="1257300" lvl="2" indent="-342900">
              <a:buFont typeface="Arial" panose="020B0604020202020204" pitchFamily="34" charset="0"/>
              <a:buChar char="•"/>
            </a:pPr>
            <a:endParaRPr lang="en-GB" sz="2200" dirty="0"/>
          </a:p>
        </p:txBody>
      </p:sp>
    </p:spTree>
    <p:extLst>
      <p:ext uri="{BB962C8B-B14F-4D97-AF65-F5344CB8AC3E}">
        <p14:creationId xmlns:p14="http://schemas.microsoft.com/office/powerpoint/2010/main" val="20996212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7006E-CAC0-853A-4F66-356CFAA7A58E}"/>
              </a:ext>
            </a:extLst>
          </p:cNvPr>
          <p:cNvSpPr>
            <a:spLocks noGrp="1"/>
          </p:cNvSpPr>
          <p:nvPr>
            <p:ph type="title"/>
          </p:nvPr>
        </p:nvSpPr>
        <p:spPr>
          <a:xfrm>
            <a:off x="502920" y="437430"/>
            <a:ext cx="9921240" cy="478155"/>
          </a:xfrm>
        </p:spPr>
        <p:txBody>
          <a:bodyPr anchor="ctr">
            <a:noAutofit/>
          </a:bodyPr>
          <a:lstStyle/>
          <a:p>
            <a:r>
              <a:rPr lang="en-GB" dirty="0"/>
              <a:t>2. How has evidence of post-school transitions informed the CFVI?</a:t>
            </a:r>
          </a:p>
        </p:txBody>
      </p:sp>
      <p:pic>
        <p:nvPicPr>
          <p:cNvPr id="5" name="Content Placeholder 4" descr="Screenshot showing VIEW paper titled 'Learning to Access - why we need a new UK specialist curriculum to enable equitable preparation in education for children and young people with vision impairment'. ">
            <a:extLst>
              <a:ext uri="{FF2B5EF4-FFF2-40B4-BE49-F238E27FC236}">
                <a16:creationId xmlns:a16="http://schemas.microsoft.com/office/drawing/2014/main" id="{0E499078-AAFF-7710-E825-75B62750EECE}"/>
              </a:ext>
            </a:extLst>
          </p:cNvPr>
          <p:cNvPicPr>
            <a:picLocks noGrp="1" noChangeAspect="1"/>
          </p:cNvPicPr>
          <p:nvPr>
            <p:ph sz="half" idx="2"/>
          </p:nvPr>
        </p:nvPicPr>
        <p:blipFill>
          <a:blip r:embed="rId2"/>
          <a:stretch>
            <a:fillRect/>
          </a:stretch>
        </p:blipFill>
        <p:spPr>
          <a:xfrm>
            <a:off x="3044281" y="1488769"/>
            <a:ext cx="7963087" cy="4479235"/>
          </a:xfrm>
          <a:prstGeom prst="rect">
            <a:avLst/>
          </a:prstGeom>
          <a:noFill/>
        </p:spPr>
      </p:pic>
    </p:spTree>
    <p:extLst>
      <p:ext uri="{BB962C8B-B14F-4D97-AF65-F5344CB8AC3E}">
        <p14:creationId xmlns:p14="http://schemas.microsoft.com/office/powerpoint/2010/main" val="4050669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CE41A-2EB9-D0B2-8A22-8DB42876D159}"/>
              </a:ext>
            </a:extLst>
          </p:cNvPr>
          <p:cNvSpPr>
            <a:spLocks noGrp="1"/>
          </p:cNvSpPr>
          <p:nvPr>
            <p:ph type="title"/>
          </p:nvPr>
        </p:nvSpPr>
        <p:spPr/>
        <p:txBody>
          <a:bodyPr/>
          <a:lstStyle/>
          <a:p>
            <a:r>
              <a:rPr lang="en-GB" dirty="0"/>
              <a:t>2. How has evidence of post-school transitions informed the CFVI?</a:t>
            </a:r>
          </a:p>
        </p:txBody>
      </p:sp>
      <p:graphicFrame>
        <p:nvGraphicFramePr>
          <p:cNvPr id="4" name="Content Placeholder 3">
            <a:extLst>
              <a:ext uri="{FF2B5EF4-FFF2-40B4-BE49-F238E27FC236}">
                <a16:creationId xmlns:a16="http://schemas.microsoft.com/office/drawing/2014/main" id="{9A261E0F-DDB9-2652-9158-3B4B4B32CE55}"/>
              </a:ext>
            </a:extLst>
          </p:cNvPr>
          <p:cNvGraphicFramePr>
            <a:graphicFrameLocks noGrp="1"/>
          </p:cNvGraphicFramePr>
          <p:nvPr>
            <p:ph sz="half" idx="1"/>
            <p:extLst>
              <p:ext uri="{D42A27DB-BD31-4B8C-83A1-F6EECF244321}">
                <p14:modId xmlns:p14="http://schemas.microsoft.com/office/powerpoint/2010/main" val="1102700099"/>
              </p:ext>
            </p:extLst>
          </p:nvPr>
        </p:nvGraphicFramePr>
        <p:xfrm>
          <a:off x="503237" y="1311275"/>
          <a:ext cx="11277637" cy="5546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373120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E9371-1648-8C1A-4A13-4DC4C0895CEE}"/>
              </a:ext>
            </a:extLst>
          </p:cNvPr>
          <p:cNvSpPr>
            <a:spLocks noGrp="1"/>
          </p:cNvSpPr>
          <p:nvPr>
            <p:ph type="title"/>
          </p:nvPr>
        </p:nvSpPr>
        <p:spPr/>
        <p:txBody>
          <a:bodyPr/>
          <a:lstStyle/>
          <a:p>
            <a:r>
              <a:rPr lang="en-GB" dirty="0"/>
              <a:t>2. How has evidence of post-school transitions informed the CFVI?</a:t>
            </a:r>
          </a:p>
        </p:txBody>
      </p:sp>
      <p:sp>
        <p:nvSpPr>
          <p:cNvPr id="3" name="Content Placeholder 2">
            <a:extLst>
              <a:ext uri="{FF2B5EF4-FFF2-40B4-BE49-F238E27FC236}">
                <a16:creationId xmlns:a16="http://schemas.microsoft.com/office/drawing/2014/main" id="{0C03613B-9298-1BDD-3276-A63EF005DAC1}"/>
              </a:ext>
            </a:extLst>
          </p:cNvPr>
          <p:cNvSpPr>
            <a:spLocks noGrp="1"/>
          </p:cNvSpPr>
          <p:nvPr>
            <p:ph sz="half" idx="1"/>
          </p:nvPr>
        </p:nvSpPr>
        <p:spPr/>
        <p:txBody>
          <a:bodyPr/>
          <a:lstStyle/>
          <a:p>
            <a:pPr marL="342900" indent="-342900">
              <a:buFont typeface="Arial" panose="020B0604020202020204" pitchFamily="34" charset="0"/>
              <a:buChar char="•"/>
            </a:pPr>
            <a:r>
              <a:rPr lang="en-GB" dirty="0"/>
              <a:t>“The framework supports children and young people up to the age of 25, reflecting the importance of both early intervention and in anticipation of the preparation needed to support and resource the child/young person into adulthood” (p4).</a:t>
            </a:r>
          </a:p>
          <a:p>
            <a:pPr marL="342900" indent="-342900">
              <a:buFont typeface="Arial" panose="020B0604020202020204" pitchFamily="34" charset="0"/>
              <a:buChar char="•"/>
            </a:pPr>
            <a:r>
              <a:rPr lang="en-GB" dirty="0"/>
              <a:t>Area 11: Preparing for Adulthood</a:t>
            </a:r>
          </a:p>
          <a:p>
            <a:pPr marL="800100" lvl="1" indent="-342900">
              <a:buFont typeface="Arial" panose="020B0604020202020204" pitchFamily="34" charset="0"/>
              <a:buChar char="•"/>
            </a:pPr>
            <a:r>
              <a:rPr lang="en-GB" dirty="0"/>
              <a:t>“…recognises the importance of support children and young people to prepare for their lives after compulsory education… The contents of this area need to be taken into consideration throughout the child/young person’s life, to ensure that everything is in place for them to have a successful transition into adulthood”.</a:t>
            </a:r>
          </a:p>
          <a:p>
            <a:pPr marL="342900" indent="-342900">
              <a:buFont typeface="Arial" panose="020B0604020202020204" pitchFamily="34" charset="0"/>
              <a:buChar char="•"/>
            </a:pPr>
            <a:r>
              <a:rPr lang="en-GB" dirty="0"/>
              <a:t>Recognises that services might not support into adulthood, but rather the importance of </a:t>
            </a:r>
            <a:r>
              <a:rPr lang="en-GB" i="1" dirty="0"/>
              <a:t>anticipation</a:t>
            </a:r>
            <a:r>
              <a:rPr lang="en-GB" dirty="0"/>
              <a:t> of need. </a:t>
            </a:r>
          </a:p>
        </p:txBody>
      </p:sp>
    </p:spTree>
    <p:extLst>
      <p:ext uri="{BB962C8B-B14F-4D97-AF65-F5344CB8AC3E}">
        <p14:creationId xmlns:p14="http://schemas.microsoft.com/office/powerpoint/2010/main" val="41392876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5503CC-1ECB-F1BB-726F-A17477CA94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4FAAF7-847F-2232-1C0B-F8CFDEEA5817}"/>
              </a:ext>
            </a:extLst>
          </p:cNvPr>
          <p:cNvSpPr>
            <a:spLocks noGrp="1"/>
          </p:cNvSpPr>
          <p:nvPr>
            <p:ph type="title"/>
          </p:nvPr>
        </p:nvSpPr>
        <p:spPr/>
        <p:txBody>
          <a:bodyPr/>
          <a:lstStyle/>
          <a:p>
            <a:r>
              <a:rPr lang="en-GB" dirty="0"/>
              <a:t>2. How has evidence of post-school transitions informed the CFVI? </a:t>
            </a:r>
          </a:p>
        </p:txBody>
      </p:sp>
      <p:sp>
        <p:nvSpPr>
          <p:cNvPr id="3" name="Content Placeholder 2">
            <a:extLst>
              <a:ext uri="{FF2B5EF4-FFF2-40B4-BE49-F238E27FC236}">
                <a16:creationId xmlns:a16="http://schemas.microsoft.com/office/drawing/2014/main" id="{B7159312-5FFF-B864-A6B5-E50E0C4C4B3B}"/>
              </a:ext>
            </a:extLst>
          </p:cNvPr>
          <p:cNvSpPr>
            <a:spLocks noGrp="1"/>
          </p:cNvSpPr>
          <p:nvPr>
            <p:ph sz="half" idx="1"/>
          </p:nvPr>
        </p:nvSpPr>
        <p:spPr>
          <a:xfrm>
            <a:off x="502919" y="1446027"/>
            <a:ext cx="11138953" cy="4243573"/>
          </a:xfrm>
        </p:spPr>
        <p:txBody>
          <a:bodyPr>
            <a:normAutofit fontScale="92500" lnSpcReduction="10000"/>
          </a:bodyPr>
          <a:lstStyle/>
          <a:p>
            <a:r>
              <a:rPr lang="en-GB" sz="3000" dirty="0"/>
              <a:t>Area 11 ‘Preparing for adulthood’ - Examples of targeted intervention approaches:</a:t>
            </a:r>
          </a:p>
          <a:p>
            <a:pPr marL="342900" indent="-342900">
              <a:buFont typeface="Arial" panose="020B0604020202020204" pitchFamily="34" charset="0"/>
              <a:buChar char="•"/>
            </a:pPr>
            <a:r>
              <a:rPr lang="en-GB" sz="2600" dirty="0"/>
              <a:t>Providing support in preparation for key post compulsory education transitions</a:t>
            </a:r>
          </a:p>
          <a:p>
            <a:pPr marL="342900" indent="-342900">
              <a:buFont typeface="Arial" panose="020B0604020202020204" pitchFamily="34" charset="0"/>
              <a:buChar char="•"/>
            </a:pPr>
            <a:r>
              <a:rPr lang="en-GB" sz="2600" dirty="0"/>
              <a:t>Specialist input to careers education, information and guidance</a:t>
            </a:r>
          </a:p>
          <a:p>
            <a:pPr marL="342900" indent="-342900">
              <a:buFont typeface="Arial" panose="020B0604020202020204" pitchFamily="34" charset="0"/>
              <a:buChar char="•"/>
            </a:pPr>
            <a:r>
              <a:rPr lang="en-GB" sz="2600" dirty="0"/>
              <a:t>Supporting YP in taking personal responsibility</a:t>
            </a:r>
          </a:p>
          <a:p>
            <a:pPr marL="342900" indent="-342900">
              <a:buFont typeface="Arial" panose="020B0604020202020204" pitchFamily="34" charset="0"/>
              <a:buChar char="•"/>
            </a:pPr>
            <a:r>
              <a:rPr lang="en-GB" sz="2600" dirty="0"/>
              <a:t>Entitlement and benefits (incl. transfer to adult services)</a:t>
            </a:r>
          </a:p>
          <a:p>
            <a:pPr marL="342900" indent="-342900">
              <a:buFont typeface="Arial" panose="020B0604020202020204" pitchFamily="34" charset="0"/>
              <a:buChar char="•"/>
            </a:pPr>
            <a:r>
              <a:rPr lang="en-GB" sz="2600" dirty="0"/>
              <a:t>Facilitating more complex transitions</a:t>
            </a:r>
          </a:p>
          <a:p>
            <a:pPr marL="342900" indent="-342900">
              <a:buFont typeface="Arial" panose="020B0604020202020204" pitchFamily="34" charset="0"/>
              <a:buChar char="•"/>
            </a:pPr>
            <a:r>
              <a:rPr lang="en-GB" sz="2600" dirty="0"/>
              <a:t>Supporting skills and knowledge of key community services</a:t>
            </a:r>
          </a:p>
          <a:p>
            <a:pPr marL="342900" indent="-342900">
              <a:buFont typeface="Arial" panose="020B0604020202020204" pitchFamily="34" charset="0"/>
              <a:buChar char="•"/>
            </a:pPr>
            <a:r>
              <a:rPr lang="en-GB" sz="2600" dirty="0"/>
              <a:t>Housing</a:t>
            </a:r>
          </a:p>
          <a:p>
            <a:pPr marL="342900" indent="-342900">
              <a:buFont typeface="Arial" panose="020B0604020202020204" pitchFamily="34" charset="0"/>
              <a:buChar char="•"/>
            </a:pPr>
            <a:r>
              <a:rPr lang="en-GB" sz="2600" dirty="0"/>
              <a:t>Wider relationships (e.g. house share, romantic relationships, parenthood)</a:t>
            </a:r>
          </a:p>
          <a:p>
            <a:pPr marL="800100" lvl="1" indent="-342900">
              <a:buFont typeface="Arial" panose="020B0604020202020204" pitchFamily="34" charset="0"/>
              <a:buChar char="•"/>
            </a:pPr>
            <a:endParaRPr lang="en-GB" dirty="0"/>
          </a:p>
        </p:txBody>
      </p:sp>
    </p:spTree>
    <p:extLst>
      <p:ext uri="{BB962C8B-B14F-4D97-AF65-F5344CB8AC3E}">
        <p14:creationId xmlns:p14="http://schemas.microsoft.com/office/powerpoint/2010/main" val="29668135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65B5CB-FBA6-4069-029F-56B1E8D64C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D9520E-E733-DD69-81B2-EB0EC398EA8E}"/>
              </a:ext>
            </a:extLst>
          </p:cNvPr>
          <p:cNvSpPr>
            <a:spLocks noGrp="1"/>
          </p:cNvSpPr>
          <p:nvPr>
            <p:ph type="title"/>
          </p:nvPr>
        </p:nvSpPr>
        <p:spPr/>
        <p:txBody>
          <a:bodyPr/>
          <a:lstStyle/>
          <a:p>
            <a:r>
              <a:rPr lang="en-GB" dirty="0"/>
              <a:t>3. Collaboration to support transitions</a:t>
            </a:r>
          </a:p>
        </p:txBody>
      </p:sp>
      <p:sp>
        <p:nvSpPr>
          <p:cNvPr id="3" name="Content Placeholder 2">
            <a:extLst>
              <a:ext uri="{FF2B5EF4-FFF2-40B4-BE49-F238E27FC236}">
                <a16:creationId xmlns:a16="http://schemas.microsoft.com/office/drawing/2014/main" id="{E42102F8-E87F-C26B-6A9D-09FB44C5CBBD}"/>
              </a:ext>
            </a:extLst>
          </p:cNvPr>
          <p:cNvSpPr>
            <a:spLocks noGrp="1"/>
          </p:cNvSpPr>
          <p:nvPr>
            <p:ph sz="half" idx="1"/>
          </p:nvPr>
        </p:nvSpPr>
        <p:spPr/>
        <p:txBody>
          <a:bodyPr/>
          <a:lstStyle/>
          <a:p>
            <a:pPr marL="342900" indent="-342900">
              <a:buFont typeface="Arial" panose="020B0604020202020204" pitchFamily="34" charset="0"/>
              <a:buChar char="•"/>
            </a:pPr>
            <a:r>
              <a:rPr lang="en-GB" dirty="0"/>
              <a:t>Collaboration is at the heart of the CFVI – not just for specialists</a:t>
            </a:r>
          </a:p>
          <a:p>
            <a:pPr marL="342900" indent="-342900">
              <a:buFont typeface="Arial" panose="020B0604020202020204" pitchFamily="34" charset="0"/>
              <a:buChar char="•"/>
            </a:pPr>
            <a:r>
              <a:rPr lang="en-GB" dirty="0"/>
              <a:t>“To aid discussion, understanding and collaboration amongst all involved in a child / young person’s education of how and when these skills should be taught by suitably qualified specialists and reinforced by non-specialists”. </a:t>
            </a:r>
          </a:p>
          <a:p>
            <a:pPr marL="342900" indent="-342900">
              <a:buFont typeface="Arial" panose="020B0604020202020204" pitchFamily="34" charset="0"/>
              <a:buChar char="•"/>
            </a:pPr>
            <a:r>
              <a:rPr lang="en-GB" dirty="0"/>
              <a:t>“A UK-wide framework allows colleagues across the sector to ensure the needs of children and young people with vision impairment are being met across all outcome areas.”</a:t>
            </a:r>
          </a:p>
          <a:p>
            <a:pPr marL="342900" indent="-342900">
              <a:buFont typeface="Arial" panose="020B0604020202020204" pitchFamily="34" charset="0"/>
              <a:buChar char="•"/>
            </a:pPr>
            <a:endParaRPr lang="en-GB" dirty="0"/>
          </a:p>
        </p:txBody>
      </p:sp>
    </p:spTree>
    <p:extLst>
      <p:ext uri="{BB962C8B-B14F-4D97-AF65-F5344CB8AC3E}">
        <p14:creationId xmlns:p14="http://schemas.microsoft.com/office/powerpoint/2010/main" val="14634975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6DBD2-7FE7-DD0F-502E-CDF851B3BD06}"/>
              </a:ext>
            </a:extLst>
          </p:cNvPr>
          <p:cNvSpPr>
            <a:spLocks noGrp="1"/>
          </p:cNvSpPr>
          <p:nvPr>
            <p:ph type="title"/>
          </p:nvPr>
        </p:nvSpPr>
        <p:spPr/>
        <p:txBody>
          <a:bodyPr/>
          <a:lstStyle/>
          <a:p>
            <a:r>
              <a:rPr lang="en-GB" dirty="0"/>
              <a:t>4. Reflections on importance of CFVI moving forward</a:t>
            </a:r>
          </a:p>
        </p:txBody>
      </p:sp>
      <p:sp>
        <p:nvSpPr>
          <p:cNvPr id="3" name="Content Placeholder 2">
            <a:extLst>
              <a:ext uri="{FF2B5EF4-FFF2-40B4-BE49-F238E27FC236}">
                <a16:creationId xmlns:a16="http://schemas.microsoft.com/office/drawing/2014/main" id="{BEF6A8A6-42B8-F4D3-3ED4-CFCE9DDA231F}"/>
              </a:ext>
            </a:extLst>
          </p:cNvPr>
          <p:cNvSpPr>
            <a:spLocks noGrp="1"/>
          </p:cNvSpPr>
          <p:nvPr>
            <p:ph sz="half" idx="1"/>
          </p:nvPr>
        </p:nvSpPr>
        <p:spPr/>
        <p:txBody>
          <a:bodyPr/>
          <a:lstStyle/>
          <a:p>
            <a:pPr marL="342900" indent="-342900">
              <a:buFont typeface="Arial" panose="020B0604020202020204" pitchFamily="34" charset="0"/>
              <a:buChar char="•"/>
            </a:pPr>
            <a:r>
              <a:rPr lang="en-GB" dirty="0"/>
              <a:t>SEND reform in England, with more responsibility placed on schools</a:t>
            </a:r>
          </a:p>
          <a:p>
            <a:pPr marL="800100" lvl="1" indent="-342900">
              <a:buFont typeface="Arial" panose="020B0604020202020204" pitchFamily="34" charset="0"/>
              <a:buChar char="•"/>
            </a:pPr>
            <a:r>
              <a:rPr lang="en-GB" sz="2400" dirty="0"/>
              <a:t>Important that the holistic needs of the children and young people with vision impairment are remembered</a:t>
            </a:r>
          </a:p>
          <a:p>
            <a:pPr marL="800100" lvl="1" indent="-342900">
              <a:buFont typeface="Arial" panose="020B0604020202020204" pitchFamily="34" charset="0"/>
              <a:buChar char="•"/>
            </a:pPr>
            <a:endParaRPr lang="en-GB" sz="2400" dirty="0"/>
          </a:p>
          <a:p>
            <a:pPr marL="342900" indent="-342900">
              <a:buFont typeface="Arial" panose="020B0604020202020204" pitchFamily="34" charset="0"/>
              <a:buChar char="•"/>
            </a:pPr>
            <a:r>
              <a:rPr lang="en-GB" dirty="0"/>
              <a:t>More important than ever</a:t>
            </a:r>
          </a:p>
          <a:p>
            <a:pPr marL="800100" lvl="1" indent="-342900">
              <a:buFont typeface="Arial" panose="020B0604020202020204" pitchFamily="34" charset="0"/>
              <a:buChar char="•"/>
            </a:pPr>
            <a:r>
              <a:rPr lang="en-GB" sz="2400" dirty="0"/>
              <a:t>Difficult landscape for CYP in general </a:t>
            </a:r>
          </a:p>
          <a:p>
            <a:pPr marL="800100" lvl="1" indent="-342900">
              <a:buFont typeface="Arial" panose="020B0604020202020204" pitchFamily="34" charset="0"/>
              <a:buChar char="•"/>
            </a:pPr>
            <a:r>
              <a:rPr lang="en-GB" sz="2400" dirty="0"/>
              <a:t>Specific needs of CYP with VI can more easily be overlooked </a:t>
            </a:r>
          </a:p>
        </p:txBody>
      </p:sp>
    </p:spTree>
    <p:extLst>
      <p:ext uri="{BB962C8B-B14F-4D97-AF65-F5344CB8AC3E}">
        <p14:creationId xmlns:p14="http://schemas.microsoft.com/office/powerpoint/2010/main" val="19634755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9555C-97AB-F501-1571-AA3863C06968}"/>
              </a:ext>
            </a:extLst>
          </p:cNvPr>
          <p:cNvSpPr>
            <a:spLocks noGrp="1"/>
          </p:cNvSpPr>
          <p:nvPr>
            <p:ph type="title"/>
          </p:nvPr>
        </p:nvSpPr>
        <p:spPr/>
        <p:txBody>
          <a:bodyPr/>
          <a:lstStyle/>
          <a:p>
            <a:r>
              <a:rPr lang="en-GB" dirty="0"/>
              <a:t>4. Reflections on importance of CFVI moving forward</a:t>
            </a:r>
          </a:p>
        </p:txBody>
      </p:sp>
      <p:sp>
        <p:nvSpPr>
          <p:cNvPr id="3" name="Content Placeholder 2">
            <a:extLst>
              <a:ext uri="{FF2B5EF4-FFF2-40B4-BE49-F238E27FC236}">
                <a16:creationId xmlns:a16="http://schemas.microsoft.com/office/drawing/2014/main" id="{B30F9C86-DF6D-7038-D71A-2ED81F742457}"/>
              </a:ext>
            </a:extLst>
          </p:cNvPr>
          <p:cNvSpPr>
            <a:spLocks noGrp="1"/>
          </p:cNvSpPr>
          <p:nvPr>
            <p:ph sz="half" idx="1"/>
          </p:nvPr>
        </p:nvSpPr>
        <p:spPr/>
        <p:txBody>
          <a:bodyPr/>
          <a:lstStyle/>
          <a:p>
            <a:r>
              <a:rPr lang="en-GB" dirty="0"/>
              <a:t>The transformative power of having the right support</a:t>
            </a:r>
          </a:p>
          <a:p>
            <a:endParaRPr lang="en-GB" dirty="0"/>
          </a:p>
          <a:p>
            <a:r>
              <a:rPr lang="en-GB" dirty="0">
                <a:solidFill>
                  <a:schemeClr val="tx1"/>
                </a:solidFill>
              </a:rPr>
              <a:t>“I can’t really emphasise how helpful she has been, to be honest. Because she has been consistent since when I was 14 all the way to now, she has always been a support through </a:t>
            </a:r>
            <a:r>
              <a:rPr lang="en-GB" dirty="0" err="1">
                <a:solidFill>
                  <a:schemeClr val="tx1"/>
                </a:solidFill>
              </a:rPr>
              <a:t>uni</a:t>
            </a:r>
            <a:r>
              <a:rPr lang="en-GB" dirty="0">
                <a:solidFill>
                  <a:schemeClr val="tx1"/>
                </a:solidFill>
              </a:rPr>
              <a:t> and everything, when I was at [college], finding me these work placements that I did, thinking about when I graduate, she was on the ball… She would help me with my job search and finding somewhere to live if I needed something. So she was a really valuable resource that I have been able to tap into.”</a:t>
            </a:r>
          </a:p>
          <a:p>
            <a:r>
              <a:rPr lang="en-GB" dirty="0">
                <a:solidFill>
                  <a:schemeClr val="tx1"/>
                </a:solidFill>
              </a:rPr>
              <a:t>(Young person sharing their experience of working with a Transitions Officer)</a:t>
            </a:r>
          </a:p>
          <a:p>
            <a:endParaRPr lang="en-GB" dirty="0"/>
          </a:p>
        </p:txBody>
      </p:sp>
    </p:spTree>
    <p:extLst>
      <p:ext uri="{BB962C8B-B14F-4D97-AF65-F5344CB8AC3E}">
        <p14:creationId xmlns:p14="http://schemas.microsoft.com/office/powerpoint/2010/main" val="3892743420"/>
      </p:ext>
    </p:extLst>
  </p:cSld>
  <p:clrMapOvr>
    <a:masterClrMapping/>
  </p:clrMapOvr>
</p:sld>
</file>

<file path=ppt/theme/theme1.xml><?xml version="1.0" encoding="utf-8"?>
<a:theme xmlns:a="http://schemas.openxmlformats.org/drawingml/2006/main" name="UOB">
  <a:themeElements>
    <a:clrScheme name="Custom 2">
      <a:dk1>
        <a:srgbClr val="000000"/>
      </a:dk1>
      <a:lt1>
        <a:srgbClr val="FFFFFF"/>
      </a:lt1>
      <a:dk2>
        <a:srgbClr val="C59A00"/>
      </a:dk2>
      <a:lt2>
        <a:srgbClr val="C20019"/>
      </a:lt2>
      <a:accent1>
        <a:srgbClr val="007838"/>
      </a:accent1>
      <a:accent2>
        <a:srgbClr val="00788E"/>
      </a:accent2>
      <a:accent3>
        <a:srgbClr val="0057BF"/>
      </a:accent3>
      <a:accent4>
        <a:srgbClr val="501D83"/>
      </a:accent4>
      <a:accent5>
        <a:srgbClr val="DB0061"/>
      </a:accent5>
      <a:accent6>
        <a:srgbClr val="CF4527"/>
      </a:accent6>
      <a:hlink>
        <a:srgbClr val="0057BF"/>
      </a:hlink>
      <a:folHlink>
        <a:srgbClr val="0057B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rmingham PPT 2026" id="{86EC31B4-B75D-434C-BEBB-768DD4211533}" vid="{B6E7CFB6-7E16-774A-90EA-9BA93C73CD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2474094D7171F40918BA1F594CF330D" ma:contentTypeVersion="16" ma:contentTypeDescription="Create a new document." ma:contentTypeScope="" ma:versionID="b525836fa9f84ea1ea1e50c37fc2892c">
  <xsd:schema xmlns:xsd="http://www.w3.org/2001/XMLSchema" xmlns:xs="http://www.w3.org/2001/XMLSchema" xmlns:p="http://schemas.microsoft.com/office/2006/metadata/properties" xmlns:ns2="8adf1474-c589-4d8d-8845-b29752e2ad17" xmlns:ns3="8cc2ea65-c719-41d9-988b-71966015e80c" targetNamespace="http://schemas.microsoft.com/office/2006/metadata/properties" ma:root="true" ma:fieldsID="cc8eb7b99987f30ba6f570b57c669e09" ns2:_="" ns3:_="">
    <xsd:import namespace="8adf1474-c589-4d8d-8845-b29752e2ad17"/>
    <xsd:import namespace="8cc2ea65-c719-41d9-988b-71966015e80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adf1474-c589-4d8d-8845-b29752e2ad1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0ddceb6f-fc1d-4969-89bb-c4e422298d36"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cc2ea65-c719-41d9-988b-71966015e80c"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ca6e20fa-3c5c-466a-bea1-03d1351837d3}" ma:internalName="TaxCatchAll" ma:showField="CatchAllData" ma:web="8cc2ea65-c719-41d9-988b-71966015e80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8cc2ea65-c719-41d9-988b-71966015e80c" xsi:nil="true"/>
    <lcf76f155ced4ddcb4097134ff3c332f xmlns="8adf1474-c589-4d8d-8845-b29752e2ad1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5B9FEDF-3C94-4E15-A14E-5854FED734C2}">
  <ds:schemaRefs>
    <ds:schemaRef ds:uri="http://schemas.microsoft.com/sharepoint/v3/contenttype/forms"/>
  </ds:schemaRefs>
</ds:datastoreItem>
</file>

<file path=customXml/itemProps2.xml><?xml version="1.0" encoding="utf-8"?>
<ds:datastoreItem xmlns:ds="http://schemas.openxmlformats.org/officeDocument/2006/customXml" ds:itemID="{7D50E825-52E1-4B7B-B9A8-8B31BD27EF8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adf1474-c589-4d8d-8845-b29752e2ad17"/>
    <ds:schemaRef ds:uri="8cc2ea65-c719-41d9-988b-71966015e80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0ED7EE5-0FF4-4DD8-AD0D-2ECF8EBA0538}">
  <ds:schemaRefs>
    <ds:schemaRef ds:uri="http://schemas.microsoft.com/office/2006/documentManagement/types"/>
    <ds:schemaRef ds:uri="http://purl.org/dc/terms/"/>
    <ds:schemaRef ds:uri="http://purl.org/dc/dcmitype/"/>
    <ds:schemaRef ds:uri="http://schemas.openxmlformats.org/package/2006/metadata/core-properties"/>
    <ds:schemaRef ds:uri="df0df12c-bf9d-4238-af7c-48738a5edba8"/>
    <ds:schemaRef ds:uri="http://purl.org/dc/elements/1.1/"/>
    <ds:schemaRef ds:uri="http://schemas.microsoft.com/office/infopath/2007/PartnerControls"/>
    <ds:schemaRef ds:uri="http://schemas.microsoft.com/office/2006/metadata/properties"/>
    <ds:schemaRef ds:uri="http://www.w3.org/XML/1998/namespace"/>
    <ds:schemaRef ds:uri="8cc2ea65-c719-41d9-988b-71966015e80c"/>
    <ds:schemaRef ds:uri="8adf1474-c589-4d8d-8845-b29752e2ad17"/>
  </ds:schemaRefs>
</ds:datastoreItem>
</file>

<file path=docProps/app.xml><?xml version="1.0" encoding="utf-8"?>
<Properties xmlns="http://schemas.openxmlformats.org/officeDocument/2006/extended-properties" xmlns:vt="http://schemas.openxmlformats.org/officeDocument/2006/docPropsVTypes">
  <Template/>
  <TotalTime>993</TotalTime>
  <Words>1026</Words>
  <Application>Microsoft Office PowerPoint</Application>
  <PresentationFormat>Widescreen</PresentationFormat>
  <Paragraphs>86</Paragraphs>
  <Slides>13</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Aptos</vt:lpstr>
      <vt:lpstr>Times New Roman</vt:lpstr>
      <vt:lpstr>UOB</vt:lpstr>
      <vt:lpstr>The CFVI as a shared approach for supporting transitions</vt:lpstr>
      <vt:lpstr>Overview of presentation</vt:lpstr>
      <vt:lpstr>1. Introduction to the CFVI</vt:lpstr>
      <vt:lpstr>1. Introduction to the CFVI</vt:lpstr>
      <vt:lpstr>2. How has evidence of post-school transitions informed the CFVI?</vt:lpstr>
      <vt:lpstr>2. How has evidence of post-school transitions informed the CFVI?</vt:lpstr>
      <vt:lpstr>2. How has evidence of post-school transitions informed the CFVI?</vt:lpstr>
      <vt:lpstr>2. How has evidence of post-school transitions informed the CFVI?</vt:lpstr>
      <vt:lpstr>2. How has evidence of post-school transitions informed the CFVI?</vt:lpstr>
      <vt:lpstr>2. How has evidence of post-school transitions informed the CFVI? </vt:lpstr>
      <vt:lpstr>3. Collaboration to support transitions</vt:lpstr>
      <vt:lpstr>4. Reflections on importance of CFVI moving forward</vt:lpstr>
      <vt:lpstr>4. Reflections on importance of CFVI moving forward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Ed Pearson (Campaigns and Reputation)</dc:creator>
  <cp:lastModifiedBy>George Plumridge</cp:lastModifiedBy>
  <cp:revision>3</cp:revision>
  <dcterms:created xsi:type="dcterms:W3CDTF">2026-01-02T08:28:47Z</dcterms:created>
  <dcterms:modified xsi:type="dcterms:W3CDTF">2026-04-24T08:00:02Z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0x01010052474094D7171F40918BA1F594CF330D</vt:lpwstr>
  </property>
</Properties>
</file>