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0" r:id="rId3"/>
    <p:sldId id="281" r:id="rId4"/>
    <p:sldId id="288" r:id="rId5"/>
    <p:sldId id="289" r:id="rId6"/>
    <p:sldId id="287" r:id="rId7"/>
    <p:sldId id="290" r:id="rId8"/>
    <p:sldId id="291" r:id="rId9"/>
    <p:sldId id="292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lding page" id="{75302578-B3D1-4402-AE66-53361CDA89B5}">
          <p14:sldIdLst/>
        </p14:section>
        <p14:section name="Presentation" id="{6035BE7D-A41E-4331-9594-A0844E8AADBA}">
          <p14:sldIdLst>
            <p14:sldId id="256"/>
            <p14:sldId id="280"/>
            <p14:sldId id="281"/>
            <p14:sldId id="288"/>
            <p14:sldId id="289"/>
            <p14:sldId id="287"/>
            <p14:sldId id="290"/>
            <p14:sldId id="291"/>
            <p14:sldId id="292"/>
            <p14:sldId id="266"/>
            <p14:sldId id="267"/>
          </p14:sldIdLst>
        </p14:section>
        <p14:section name="Final page" id="{6A4305E6-9242-4353-9F2A-C98C6A52AC1A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say Towers" initials="LT" lastIdx="1" clrIdx="0">
    <p:extLst>
      <p:ext uri="{19B8F6BF-5375-455C-9EA6-DF929625EA0E}">
        <p15:presenceInfo xmlns:p15="http://schemas.microsoft.com/office/powerpoint/2012/main" userId="S-1-5-21-2214623566-1423087815-3771592990-12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269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E9E80-1F9E-46D1-86A6-1D737121050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6D0F3-66A9-47FB-9B93-D45F8F780F7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3118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4EF68-2F9C-4F39-9791-589246B37A6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Notes Placeholder 7">
            <a:extLst>
              <a:ext uri="{FF2B5EF4-FFF2-40B4-BE49-F238E27FC236}">
                <a16:creationId xmlns:a16="http://schemas.microsoft.com/office/drawing/2014/main" id="{12534ACC-E9C2-4137-A1D2-9DA2126506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967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6713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302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084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539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3046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9189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6916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6314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214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7792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240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E78EE-5409-4C32-95CF-7960FFE1B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3432" y="1212081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E1621-110A-45D8-A68B-898E134037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7505" y="3595739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B3AD3-0C32-4724-AAF8-5E7BF0691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4352" y="6304235"/>
            <a:ext cx="2743200" cy="365125"/>
          </a:xfrm>
        </p:spPr>
        <p:txBody>
          <a:bodyPr/>
          <a:lstStyle/>
          <a:p>
            <a:fld id="{FA52ED71-2275-4BB7-ACEF-B06C93D97652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Thomas Pocklington Trust logo; Large TPT letters with the words Thomas Pocklington Trust underneath enclosed in a rectangle. Letters, words and the rectangle border are a dark blue. Within the P of TPT is a small round eye looking upwards.">
            <a:extLst>
              <a:ext uri="{FF2B5EF4-FFF2-40B4-BE49-F238E27FC236}">
                <a16:creationId xmlns:a16="http://schemas.microsoft.com/office/drawing/2014/main" id="{BCEB2EA7-4489-441D-BBB0-E0B136302E8F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472" y="319652"/>
            <a:ext cx="1550324" cy="10931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059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3B52D-ED32-410C-B512-13A2814A3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76489-C213-41DC-9455-4DACB2EEA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FECE28-EDFB-417D-BD62-E6CD7CBC33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9383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4163C-116A-4BD1-B677-F9B19286D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E49A4-169D-4242-A674-C1499527C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F218A-4AC8-482C-87F6-D6DFFC1AB7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57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D2187-AC01-4B76-AC23-3B6DA9C1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652C5-D976-4EB9-8191-19D1667718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4EE14-95E8-4C5C-BA94-7B567B34A9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F75432-57AC-43D0-B67C-EC5EC3B7D6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47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2F60F-8A15-4BD5-948A-CCF5DA74D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3C6CF-6924-4511-A454-EDB973686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156D5-6676-4E41-9B40-C468DEDDC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AB8D57-A899-4221-ABAA-1F78592C9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1A8589-0E31-4F98-9A78-6F3232AAEB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3B48A25-24BC-42A0-9B5E-58F0205E9B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330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DBAE-F16B-4E79-8FF4-5F8CB5434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13EDE-CC71-4C3A-BEEA-B06B3B907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B55B2-7C55-460D-914D-8C1A850F48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AB4D1D1-9B52-4124-A605-19C7B053B4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164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1B467-2DED-4ABF-BB0B-F585F5F38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92B890-3203-4C86-977A-61B10DE4A1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D88B3-240B-4BDD-B72B-D47635A3E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8BD3858-37A9-4D01-A51F-9EFE469E50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6711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34ACF6-C8AA-444C-9C5C-96FC78E22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A996D-BA30-4063-90CB-FB1BB5289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B694F-2825-4115-A530-20A1639029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3983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6" r:id="rId6"/>
    <p:sldLayoutId id="214748370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cklington-trust.org.uk/student-suppor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ontact@vitaltech.org.uk" TargetMode="External"/><Relationship Id="rId5" Type="http://schemas.openxmlformats.org/officeDocument/2006/relationships/hyperlink" Target="http://www.vitaltech.org.uk/" TargetMode="External"/><Relationship Id="rId4" Type="http://schemas.openxmlformats.org/officeDocument/2006/relationships/hyperlink" Target="mailto:Studentsupport@pocklington-trust.org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EBDC1-0904-4603-98D2-8A087F075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3432" y="1052736"/>
            <a:ext cx="9144000" cy="2387600"/>
          </a:xfrm>
        </p:spPr>
        <p:txBody>
          <a:bodyPr/>
          <a:lstStyle/>
          <a:p>
            <a:pPr algn="ctr"/>
            <a:r>
              <a:rPr lang="en-GB" dirty="0"/>
              <a:t>Accessible technology for students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8CA2D2-6C77-4762-9D14-7728C7A6A8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7505" y="4437111"/>
            <a:ext cx="9144000" cy="814389"/>
          </a:xfrm>
        </p:spPr>
        <p:txBody>
          <a:bodyPr/>
          <a:lstStyle/>
          <a:p>
            <a:pPr algn="ctr"/>
            <a:r>
              <a:rPr lang="en-GB" dirty="0"/>
              <a:t>Thomas Pocklington Trust</a:t>
            </a:r>
          </a:p>
          <a:p>
            <a:endParaRPr lang="en-GB" dirty="0"/>
          </a:p>
        </p:txBody>
      </p:sp>
      <p:cxnSp>
        <p:nvCxnSpPr>
          <p:cNvPr id="5" name="Straight Connector 4" descr="Blue line for design purpose">
            <a:extLst>
              <a:ext uri="{FF2B5EF4-FFF2-40B4-BE49-F238E27FC236}">
                <a16:creationId xmlns:a16="http://schemas.microsoft.com/office/drawing/2014/main" id="{A68A8F77-F841-4702-B750-AD5535CF7530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4719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Technology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2816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Magnification</a:t>
            </a:r>
          </a:p>
          <a:p>
            <a:r>
              <a:rPr lang="en-GB" dirty="0"/>
              <a:t>Computer – multi-monitor setups, magnification software</a:t>
            </a:r>
          </a:p>
          <a:p>
            <a:r>
              <a:rPr lang="en-GB" dirty="0"/>
              <a:t>Portable magnifiers for distance reading</a:t>
            </a:r>
          </a:p>
          <a:p>
            <a:r>
              <a:rPr lang="en-GB" dirty="0"/>
              <a:t>Braille</a:t>
            </a:r>
          </a:p>
          <a:p>
            <a:r>
              <a:rPr lang="en-GB" dirty="0"/>
              <a:t>Braille displays: single line, multi-line</a:t>
            </a:r>
          </a:p>
          <a:p>
            <a:r>
              <a:rPr lang="en-GB" dirty="0"/>
              <a:t>Screen readers</a:t>
            </a:r>
          </a:p>
          <a:p>
            <a:r>
              <a:rPr lang="en-GB" dirty="0"/>
              <a:t>General productivity</a:t>
            </a:r>
          </a:p>
          <a:p>
            <a:r>
              <a:rPr lang="en-GB" dirty="0"/>
              <a:t>Settling in</a:t>
            </a:r>
          </a:p>
          <a:p>
            <a:r>
              <a:rPr lang="en-GB" dirty="0"/>
              <a:t>Getting around campuses – new towns and cities</a:t>
            </a:r>
          </a:p>
          <a:p>
            <a:r>
              <a:rPr lang="en-GB" dirty="0"/>
              <a:t>Help when you need it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5032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Magnification: computer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Multi-monitor setups</a:t>
            </a:r>
          </a:p>
          <a:p>
            <a:r>
              <a:rPr lang="en-GB" dirty="0"/>
              <a:t>Built-in magnification</a:t>
            </a:r>
          </a:p>
          <a:p>
            <a:r>
              <a:rPr lang="en-GB" dirty="0"/>
              <a:t>ZoomText</a:t>
            </a:r>
          </a:p>
          <a:p>
            <a:r>
              <a:rPr lang="en-GB" dirty="0" err="1"/>
              <a:t>SuperNova</a:t>
            </a:r>
            <a:endParaRPr lang="en-GB" dirty="0"/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453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Magnification: portable magnifiers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Range of form factors</a:t>
            </a:r>
          </a:p>
          <a:p>
            <a:r>
              <a:rPr lang="en-GB" dirty="0"/>
              <a:t>4-10-inch screens</a:t>
            </a:r>
          </a:p>
          <a:p>
            <a:r>
              <a:rPr lang="en-GB" dirty="0"/>
              <a:t>Customise colours and contrast</a:t>
            </a:r>
          </a:p>
          <a:p>
            <a:r>
              <a:rPr lang="en-GB" dirty="0"/>
              <a:t>Modes for reading, writing and viewing environment</a:t>
            </a:r>
          </a:p>
          <a:p>
            <a:r>
              <a:rPr lang="en-GB" dirty="0"/>
              <a:t>Suppliers:</a:t>
            </a:r>
          </a:p>
          <a:p>
            <a:r>
              <a:rPr lang="en-GB" dirty="0" err="1"/>
              <a:t>Optelec</a:t>
            </a:r>
            <a:endParaRPr lang="en-GB" dirty="0"/>
          </a:p>
          <a:p>
            <a:r>
              <a:rPr lang="en-GB" dirty="0" err="1"/>
              <a:t>HumanWare</a:t>
            </a:r>
            <a:endParaRPr lang="en-GB" dirty="0"/>
          </a:p>
          <a:p>
            <a:r>
              <a:rPr lang="en-GB" dirty="0" err="1"/>
              <a:t>VisionAid</a:t>
            </a:r>
            <a:r>
              <a:rPr lang="en-GB" dirty="0"/>
              <a:t> Technologies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205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Braille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Single line Braille:</a:t>
            </a:r>
          </a:p>
          <a:p>
            <a:r>
              <a:rPr lang="en-GB" dirty="0" err="1"/>
              <a:t>Brailliant</a:t>
            </a:r>
            <a:r>
              <a:rPr lang="en-GB" dirty="0"/>
              <a:t>, Focus, Orbit Reader</a:t>
            </a:r>
          </a:p>
          <a:p>
            <a:r>
              <a:rPr lang="en-GB" dirty="0"/>
              <a:t>Multi-line Braille:</a:t>
            </a:r>
          </a:p>
          <a:p>
            <a:r>
              <a:rPr lang="en-GB" dirty="0"/>
              <a:t>Canute 360</a:t>
            </a:r>
          </a:p>
          <a:p>
            <a:r>
              <a:rPr lang="en-GB" dirty="0"/>
              <a:t>Braille Printing and tactile diagrams</a:t>
            </a:r>
          </a:p>
          <a:p>
            <a:r>
              <a:rPr lang="en-GB" dirty="0"/>
              <a:t>Suppliers:</a:t>
            </a:r>
          </a:p>
          <a:p>
            <a:r>
              <a:rPr lang="en-GB" dirty="0" err="1"/>
              <a:t>HumanWare</a:t>
            </a:r>
            <a:endParaRPr lang="en-GB" dirty="0"/>
          </a:p>
          <a:p>
            <a:r>
              <a:rPr lang="en-GB" dirty="0"/>
              <a:t>Sight and Sound</a:t>
            </a:r>
          </a:p>
          <a:p>
            <a:r>
              <a:rPr lang="en-GB" dirty="0"/>
              <a:t>RNIB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492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Screen readers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Examples</a:t>
            </a:r>
          </a:p>
          <a:p>
            <a:r>
              <a:rPr lang="en-GB" dirty="0"/>
              <a:t>JAWS for Windows (JAWS Premium)</a:t>
            </a:r>
          </a:p>
          <a:p>
            <a:r>
              <a:rPr lang="en-GB" dirty="0"/>
              <a:t>NVDA</a:t>
            </a:r>
          </a:p>
          <a:p>
            <a:r>
              <a:rPr lang="en-GB" dirty="0"/>
              <a:t>SuperNova</a:t>
            </a:r>
          </a:p>
          <a:p>
            <a:r>
              <a:rPr lang="en-GB" dirty="0"/>
              <a:t>Built-in speech access</a:t>
            </a:r>
          </a:p>
          <a:p>
            <a:r>
              <a:rPr lang="en-GB" dirty="0"/>
              <a:t>Suppliers:</a:t>
            </a:r>
          </a:p>
          <a:p>
            <a:r>
              <a:rPr lang="en-GB" dirty="0"/>
              <a:t>Sight and Sound</a:t>
            </a:r>
          </a:p>
          <a:p>
            <a:r>
              <a:rPr lang="en-GB" dirty="0"/>
              <a:t>Dolphin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689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General productivity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RNIB </a:t>
            </a:r>
            <a:r>
              <a:rPr lang="en-GB" dirty="0" err="1"/>
              <a:t>Bookshare</a:t>
            </a:r>
            <a:endParaRPr lang="en-GB" dirty="0"/>
          </a:p>
          <a:p>
            <a:r>
              <a:rPr lang="en-GB" dirty="0"/>
              <a:t>Browser Sync – bookmarks everywhere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58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around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3966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/>
              <a:t>Apps:</a:t>
            </a:r>
          </a:p>
          <a:p>
            <a:r>
              <a:rPr lang="en-GB" dirty="0"/>
              <a:t>Microsoft </a:t>
            </a:r>
            <a:r>
              <a:rPr lang="en-GB" dirty="0" err="1"/>
              <a:t>SoundScape</a:t>
            </a:r>
            <a:endParaRPr lang="en-GB" dirty="0"/>
          </a:p>
          <a:p>
            <a:r>
              <a:rPr lang="en-GB" dirty="0"/>
              <a:t>Google Maps, Apple Maps, location sharing</a:t>
            </a:r>
          </a:p>
          <a:p>
            <a:r>
              <a:rPr lang="en-GB" dirty="0" err="1"/>
              <a:t>Lazarillo</a:t>
            </a:r>
            <a:endParaRPr lang="en-GB" dirty="0"/>
          </a:p>
          <a:p>
            <a:r>
              <a:rPr lang="en-GB" dirty="0"/>
              <a:t>Public transport: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404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Help when you need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3966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/>
              <a:t>Be My Eyes</a:t>
            </a:r>
          </a:p>
          <a:p>
            <a:r>
              <a:rPr lang="en-GB" dirty="0"/>
              <a:t>Aira</a:t>
            </a:r>
          </a:p>
          <a:p>
            <a:r>
              <a:rPr lang="en-GB" dirty="0"/>
              <a:t>Video calling friends and family:</a:t>
            </a:r>
          </a:p>
          <a:p>
            <a:r>
              <a:rPr lang="en-GB" dirty="0"/>
              <a:t>WhatsApp, FaceTime, Google Duo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0810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59652-2E79-46EB-B1E5-546A293EF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E51E7-858D-4395-9F91-112AAAD91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Question time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EE64FD71-6001-4396-A0FC-1925BD10E6F5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246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1D127-E41F-4A6F-B61F-D65B1D10C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FB015-D931-4AEB-AB50-E898A670D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676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Thomas Pocklington Trust: supporting blind and partially sighted people to live the life they want to lead.</a:t>
            </a:r>
          </a:p>
          <a:p>
            <a:pPr marL="0" indent="0">
              <a:buNone/>
            </a:pPr>
            <a:r>
              <a:rPr lang="en-GB" dirty="0"/>
              <a:t>Student Support Service </a:t>
            </a:r>
          </a:p>
          <a:p>
            <a:r>
              <a:rPr lang="en-GB" dirty="0">
                <a:hlinkClick r:id="rId3"/>
              </a:rPr>
              <a:t>www.pocklington-trust.org.uk/student-support</a:t>
            </a:r>
            <a:endParaRPr lang="en-GB" dirty="0"/>
          </a:p>
          <a:p>
            <a:r>
              <a:rPr lang="en-GB" dirty="0">
                <a:hlinkClick r:id="rId4"/>
              </a:rPr>
              <a:t>Studentsupport@pocklington-trust.org.uk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Vital Tech: impartial assistive technology guidance</a:t>
            </a:r>
          </a:p>
          <a:p>
            <a:r>
              <a:rPr lang="en-GB" dirty="0">
                <a:hlinkClick r:id="rId5"/>
              </a:rPr>
              <a:t>www.vitaltech.org.uk</a:t>
            </a:r>
            <a:endParaRPr lang="en-GB" dirty="0"/>
          </a:p>
          <a:p>
            <a:r>
              <a:rPr lang="en-GB" dirty="0">
                <a:hlinkClick r:id="rId6"/>
              </a:rPr>
              <a:t>contact@vitaltech.org.uk</a:t>
            </a:r>
            <a:endParaRPr lang="en-GB" dirty="0"/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EE22C589-D847-4E72-9992-7B75278E7563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3683996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TPT Clear Print">
      <a:dk1>
        <a:srgbClr val="002868"/>
      </a:dk1>
      <a:lt1>
        <a:sysClr val="window" lastClr="FFFFFF"/>
      </a:lt1>
      <a:dk2>
        <a:srgbClr val="002868"/>
      </a:dk2>
      <a:lt2>
        <a:srgbClr val="FFFF00"/>
      </a:lt2>
      <a:accent1>
        <a:srgbClr val="002868"/>
      </a:accent1>
      <a:accent2>
        <a:srgbClr val="FFFFFF"/>
      </a:accent2>
      <a:accent3>
        <a:srgbClr val="002868"/>
      </a:accent3>
      <a:accent4>
        <a:srgbClr val="FFFFFF"/>
      </a:accent4>
      <a:accent5>
        <a:srgbClr val="002868"/>
      </a:accent5>
      <a:accent6>
        <a:srgbClr val="FFFFFF"/>
      </a:accent6>
      <a:hlink>
        <a:srgbClr val="0563C1"/>
      </a:hlink>
      <a:folHlink>
        <a:srgbClr val="0563C1"/>
      </a:folHlink>
    </a:clrScheme>
    <a:fontScheme name="TPT Clear Pr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PT Clear Print">
      <a:dk1>
        <a:srgbClr val="002868"/>
      </a:dk1>
      <a:lt1>
        <a:sysClr val="window" lastClr="FFFFFF"/>
      </a:lt1>
      <a:dk2>
        <a:srgbClr val="002868"/>
      </a:dk2>
      <a:lt2>
        <a:srgbClr val="FFFF00"/>
      </a:lt2>
      <a:accent1>
        <a:srgbClr val="002868"/>
      </a:accent1>
      <a:accent2>
        <a:srgbClr val="FFFFFF"/>
      </a:accent2>
      <a:accent3>
        <a:srgbClr val="002868"/>
      </a:accent3>
      <a:accent4>
        <a:srgbClr val="FFFFFF"/>
      </a:accent4>
      <a:accent5>
        <a:srgbClr val="002868"/>
      </a:accent5>
      <a:accent6>
        <a:srgbClr val="FFFFFF"/>
      </a:accent6>
      <a:hlink>
        <a:srgbClr val="0563C1"/>
      </a:hlink>
      <a:folHlink>
        <a:srgbClr val="0563C1"/>
      </a:folHlink>
    </a:clrScheme>
    <a:fontScheme name="TPT Clear Pr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TPT Clear Print">
      <a:dk1>
        <a:srgbClr val="002868"/>
      </a:dk1>
      <a:lt1>
        <a:sysClr val="window" lastClr="FFFFFF"/>
      </a:lt1>
      <a:dk2>
        <a:srgbClr val="002868"/>
      </a:dk2>
      <a:lt2>
        <a:srgbClr val="FFFF00"/>
      </a:lt2>
      <a:accent1>
        <a:srgbClr val="002868"/>
      </a:accent1>
      <a:accent2>
        <a:srgbClr val="FFFFFF"/>
      </a:accent2>
      <a:accent3>
        <a:srgbClr val="002868"/>
      </a:accent3>
      <a:accent4>
        <a:srgbClr val="FFFFFF"/>
      </a:accent4>
      <a:accent5>
        <a:srgbClr val="002868"/>
      </a:accent5>
      <a:accent6>
        <a:srgbClr val="FFFFFF"/>
      </a:accent6>
      <a:hlink>
        <a:srgbClr val="0563C1"/>
      </a:hlink>
      <a:folHlink>
        <a:srgbClr val="0563C1"/>
      </a:folHlink>
    </a:clrScheme>
    <a:fontScheme name="TPT Clear Pr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567</TotalTime>
  <Words>259</Words>
  <Application>Microsoft Office PowerPoint</Application>
  <PresentationFormat>Widescreen</PresentationFormat>
  <Paragraphs>82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1_Custom Design</vt:lpstr>
      <vt:lpstr>Accessible technology for students</vt:lpstr>
      <vt:lpstr>Technology overview</vt:lpstr>
      <vt:lpstr>Magnification: computer</vt:lpstr>
      <vt:lpstr>Magnification: portable magnifiers</vt:lpstr>
      <vt:lpstr>Braille</vt:lpstr>
      <vt:lpstr>Screen readers</vt:lpstr>
      <vt:lpstr>General productivity</vt:lpstr>
      <vt:lpstr>Getting around</vt:lpstr>
      <vt:lpstr>Help when you need it</vt:lpstr>
      <vt:lpstr>Q&amp;A</vt:lpstr>
      <vt:lpstr>Conclusion</vt:lpstr>
    </vt:vector>
  </TitlesOfParts>
  <Company>Thomas Pocklington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Accessible Technology for Students</dc:title>
  <dc:creator>Darren Paskell</dc:creator>
  <cp:keywords/>
  <cp:lastModifiedBy>Tara Chattaway</cp:lastModifiedBy>
  <cp:revision>59</cp:revision>
  <dcterms:created xsi:type="dcterms:W3CDTF">2018-06-21T10:14:35Z</dcterms:created>
  <dcterms:modified xsi:type="dcterms:W3CDTF">2021-05-19T10:22:26Z</dcterms:modified>
</cp:coreProperties>
</file>